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73" r:id="rId5"/>
  </p:sldMasterIdLst>
  <p:notesMasterIdLst>
    <p:notesMasterId r:id="rId36"/>
  </p:notesMasterIdLst>
  <p:sldIdLst>
    <p:sldId id="1110" r:id="rId6"/>
    <p:sldId id="392" r:id="rId7"/>
    <p:sldId id="345" r:id="rId8"/>
    <p:sldId id="344" r:id="rId9"/>
    <p:sldId id="395" r:id="rId10"/>
    <p:sldId id="338" r:id="rId11"/>
    <p:sldId id="339" r:id="rId12"/>
    <p:sldId id="342" r:id="rId13"/>
    <p:sldId id="400" r:id="rId14"/>
    <p:sldId id="396" r:id="rId15"/>
    <p:sldId id="346" r:id="rId16"/>
    <p:sldId id="347" r:id="rId17"/>
    <p:sldId id="401" r:id="rId18"/>
    <p:sldId id="398" r:id="rId19"/>
    <p:sldId id="361" r:id="rId20"/>
    <p:sldId id="368" r:id="rId21"/>
    <p:sldId id="367" r:id="rId22"/>
    <p:sldId id="402" r:id="rId23"/>
    <p:sldId id="364" r:id="rId24"/>
    <p:sldId id="362" r:id="rId25"/>
    <p:sldId id="258" r:id="rId26"/>
    <p:sldId id="259" r:id="rId27"/>
    <p:sldId id="265" r:id="rId28"/>
    <p:sldId id="354" r:id="rId29"/>
    <p:sldId id="355" r:id="rId30"/>
    <p:sldId id="356" r:id="rId31"/>
    <p:sldId id="357" r:id="rId32"/>
    <p:sldId id="358" r:id="rId33"/>
    <p:sldId id="359" r:id="rId34"/>
    <p:sldId id="360" r:id="rId35"/>
  </p:sldIdLst>
  <p:sldSz cx="12192000" cy="6858000"/>
  <p:notesSz cx="6808788" cy="9940925"/>
  <p:embeddedFontLst>
    <p:embeddedFont>
      <p:font typeface="Calibri" panose="020F0502020204030204"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
      <p:font typeface="Poppins" pitchFamily="2" charset="77"/>
      <p:regular r:id="rId45"/>
      <p:bold r:id="rId46"/>
      <p:italic r:id="rId47"/>
      <p:boldItalic r:id="rId48"/>
    </p:embeddedFont>
    <p:embeddedFont>
      <p:font typeface="Poppins SemiBold" panose="020B0604020202020204" pitchFamily="34" charset="0"/>
      <p:regular r:id="rId49"/>
      <p:bold r:id="rId50"/>
      <p:italic r:id="rId51"/>
      <p:boldItalic r:id="rId52"/>
    </p:embeddedFont>
  </p:embeddedFontLst>
  <p:custDataLst>
    <p:tags r:id="rId5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olaine SELOSSE" initials="VS" lastIdx="3" clrIdx="0">
    <p:extLst>
      <p:ext uri="{19B8F6BF-5375-455C-9EA6-DF929625EA0E}">
        <p15:presenceInfo xmlns:p15="http://schemas.microsoft.com/office/powerpoint/2012/main" userId="S::vselosse@solocal.com::281d3207-48fe-48b5-9ab1-b2e3afffafdd" providerId="AD"/>
      </p:ext>
    </p:extLst>
  </p:cmAuthor>
  <p:cmAuthor id="2" name="Olivier FORET" initials="OF" lastIdx="6" clrIdx="1">
    <p:extLst>
      <p:ext uri="{19B8F6BF-5375-455C-9EA6-DF929625EA0E}">
        <p15:presenceInfo xmlns:p15="http://schemas.microsoft.com/office/powerpoint/2012/main" userId="S::oforet@solocal.com::472046a3-1266-41c0-a7a8-25e8e83ebaf5" providerId="AD"/>
      </p:ext>
    </p:extLst>
  </p:cmAuthor>
  <p:cmAuthor id="3" name="Kim Mai HUYNH" initials="KH" lastIdx="4" clrIdx="2">
    <p:extLst>
      <p:ext uri="{19B8F6BF-5375-455C-9EA6-DF929625EA0E}">
        <p15:presenceInfo xmlns:p15="http://schemas.microsoft.com/office/powerpoint/2012/main" userId="S::kmhuynh@solocal.com::b40bfb4d-fdd7-4abe-acae-757de37a2090" providerId="AD"/>
      </p:ext>
    </p:extLst>
  </p:cmAuthor>
  <p:cmAuthor id="4" name="Mathilde TANON" initials="MT" lastIdx="4" clrIdx="3">
    <p:extLst>
      <p:ext uri="{19B8F6BF-5375-455C-9EA6-DF929625EA0E}">
        <p15:presenceInfo xmlns:p15="http://schemas.microsoft.com/office/powerpoint/2012/main" userId="S::mathilde.tanon@digitaldpo.fr::49a45984-020f-4fa8-8f42-e3823df034ef" providerId="AD"/>
      </p:ext>
    </p:extLst>
  </p:cmAuthor>
  <p:cmAuthor id="5" name="Vincent JUQUEL" initials="VJ" lastIdx="10" clrIdx="4">
    <p:extLst>
      <p:ext uri="{19B8F6BF-5375-455C-9EA6-DF929625EA0E}">
        <p15:presenceInfo xmlns:p15="http://schemas.microsoft.com/office/powerpoint/2012/main" userId="S::vjuquel@solocal.com::91cc1345-a47c-4f29-ba41-dfbfb68acc7c" providerId="AD"/>
      </p:ext>
    </p:extLst>
  </p:cmAuthor>
  <p:cmAuthor id="6" name="Taha BENABDALLAH" initials="TB" lastIdx="4" clrIdx="5">
    <p:extLst>
      <p:ext uri="{19B8F6BF-5375-455C-9EA6-DF929625EA0E}">
        <p15:presenceInfo xmlns:p15="http://schemas.microsoft.com/office/powerpoint/2012/main" userId="S::tbenabdallah@solocal.com::404acc8c-a0cf-42eb-97fa-53a1eea5d1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ACFF"/>
    <a:srgbClr val="FFAF14"/>
    <a:srgbClr val="DE0000"/>
    <a:srgbClr val="19D77D"/>
    <a:srgbClr val="D2D2DC"/>
    <a:srgbClr val="501EFF"/>
    <a:srgbClr val="0078FA"/>
    <a:srgbClr val="CC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9F3173-508C-0345-AE21-40C8209DE05F}" v="11" dt="2022-08-09T09:01:44.594"/>
  </p1510:revLst>
</p1510:revInfo>
</file>

<file path=ppt/tableStyles.xml><?xml version="1.0" encoding="utf-8"?>
<a:tblStyleLst xmlns:a="http://schemas.openxmlformats.org/drawingml/2006/main" def="{5C22544A-7EE6-4342-B048-85BDC9FD1C3A}">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90559" autoAdjust="0"/>
  </p:normalViewPr>
  <p:slideViewPr>
    <p:cSldViewPr snapToGrid="0">
      <p:cViewPr varScale="1">
        <p:scale>
          <a:sx n="99" d="100"/>
          <a:sy n="99" d="100"/>
        </p:scale>
        <p:origin x="688" y="1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onique LE POULIQUEN" userId="5e49269b-4b0e-4330-bcb5-ec5847a86e19" providerId="ADAL" clId="{184C73C7-9FE0-43F2-BB8B-35B521476456}"/>
    <pc:docChg chg="custSel modSld">
      <pc:chgData name="Veronique LE POULIQUEN" userId="5e49269b-4b0e-4330-bcb5-ec5847a86e19" providerId="ADAL" clId="{184C73C7-9FE0-43F2-BB8B-35B521476456}" dt="2021-10-12T11:10:20.870" v="57" actId="1076"/>
      <pc:docMkLst>
        <pc:docMk/>
      </pc:docMkLst>
      <pc:sldChg chg="modSp mod">
        <pc:chgData name="Veronique LE POULIQUEN" userId="5e49269b-4b0e-4330-bcb5-ec5847a86e19" providerId="ADAL" clId="{184C73C7-9FE0-43F2-BB8B-35B521476456}" dt="2021-10-11T08:55:50.781" v="1" actId="20577"/>
        <pc:sldMkLst>
          <pc:docMk/>
          <pc:sldMk cId="346506131" sldId="338"/>
        </pc:sldMkLst>
        <pc:spChg chg="mod">
          <ac:chgData name="Veronique LE POULIQUEN" userId="5e49269b-4b0e-4330-bcb5-ec5847a86e19" providerId="ADAL" clId="{184C73C7-9FE0-43F2-BB8B-35B521476456}" dt="2021-10-11T08:55:50.781" v="1" actId="20577"/>
          <ac:spMkLst>
            <pc:docMk/>
            <pc:sldMk cId="346506131" sldId="338"/>
            <ac:spMk id="28" creationId="{0E957754-C0DC-4DD6-A6B0-3ADD48DFB162}"/>
          </ac:spMkLst>
        </pc:spChg>
      </pc:sldChg>
      <pc:sldChg chg="modSp mod">
        <pc:chgData name="Veronique LE POULIQUEN" userId="5e49269b-4b0e-4330-bcb5-ec5847a86e19" providerId="ADAL" clId="{184C73C7-9FE0-43F2-BB8B-35B521476456}" dt="2021-10-11T08:56:34.013" v="2" actId="1076"/>
        <pc:sldMkLst>
          <pc:docMk/>
          <pc:sldMk cId="72960844" sldId="339"/>
        </pc:sldMkLst>
        <pc:picChg chg="mod">
          <ac:chgData name="Veronique LE POULIQUEN" userId="5e49269b-4b0e-4330-bcb5-ec5847a86e19" providerId="ADAL" clId="{184C73C7-9FE0-43F2-BB8B-35B521476456}" dt="2021-10-11T08:56:34.013" v="2" actId="1076"/>
          <ac:picMkLst>
            <pc:docMk/>
            <pc:sldMk cId="72960844" sldId="339"/>
            <ac:picMk id="98" creationId="{B4421734-5847-459F-A93A-818EC962F403}"/>
          </ac:picMkLst>
        </pc:picChg>
      </pc:sldChg>
      <pc:sldChg chg="modSp mod">
        <pc:chgData name="Veronique LE POULIQUEN" userId="5e49269b-4b0e-4330-bcb5-ec5847a86e19" providerId="ADAL" clId="{184C73C7-9FE0-43F2-BB8B-35B521476456}" dt="2021-10-11T08:55:35.834" v="0" actId="207"/>
        <pc:sldMkLst>
          <pc:docMk/>
          <pc:sldMk cId="4134441402" sldId="344"/>
        </pc:sldMkLst>
        <pc:spChg chg="mod">
          <ac:chgData name="Veronique LE POULIQUEN" userId="5e49269b-4b0e-4330-bcb5-ec5847a86e19" providerId="ADAL" clId="{184C73C7-9FE0-43F2-BB8B-35B521476456}" dt="2021-10-11T08:55:35.834" v="0" actId="207"/>
          <ac:spMkLst>
            <pc:docMk/>
            <pc:sldMk cId="4134441402" sldId="344"/>
            <ac:spMk id="38" creationId="{57D70C51-D89E-4D1D-8BD9-F30B898FD7D4}"/>
          </ac:spMkLst>
        </pc:spChg>
      </pc:sldChg>
      <pc:sldChg chg="addSp modSp mod">
        <pc:chgData name="Veronique LE POULIQUEN" userId="5e49269b-4b0e-4330-bcb5-ec5847a86e19" providerId="ADAL" clId="{184C73C7-9FE0-43F2-BB8B-35B521476456}" dt="2021-10-12T11:10:20.870" v="57" actId="1076"/>
        <pc:sldMkLst>
          <pc:docMk/>
          <pc:sldMk cId="848535987" sldId="347"/>
        </pc:sldMkLst>
        <pc:spChg chg="mod">
          <ac:chgData name="Veronique LE POULIQUEN" userId="5e49269b-4b0e-4330-bcb5-ec5847a86e19" providerId="ADAL" clId="{184C73C7-9FE0-43F2-BB8B-35B521476456}" dt="2021-10-12T11:10:02.051" v="52" actId="14100"/>
          <ac:spMkLst>
            <pc:docMk/>
            <pc:sldMk cId="848535987" sldId="347"/>
            <ac:spMk id="3" creationId="{61A8C7BC-DE06-452B-BE44-72EE9921B6F3}"/>
          </ac:spMkLst>
        </pc:spChg>
        <pc:spChg chg="mod">
          <ac:chgData name="Veronique LE POULIQUEN" userId="5e49269b-4b0e-4330-bcb5-ec5847a86e19" providerId="ADAL" clId="{184C73C7-9FE0-43F2-BB8B-35B521476456}" dt="2021-10-12T11:10:10.835" v="55" actId="1076"/>
          <ac:spMkLst>
            <pc:docMk/>
            <pc:sldMk cId="848535987" sldId="347"/>
            <ac:spMk id="7" creationId="{9584DAAA-3BE1-42D0-9C9E-96CC10AC4534}"/>
          </ac:spMkLst>
        </pc:spChg>
        <pc:spChg chg="add mod">
          <ac:chgData name="Veronique LE POULIQUEN" userId="5e49269b-4b0e-4330-bcb5-ec5847a86e19" providerId="ADAL" clId="{184C73C7-9FE0-43F2-BB8B-35B521476456}" dt="2021-10-12T11:09:50.203" v="49" actId="14100"/>
          <ac:spMkLst>
            <pc:docMk/>
            <pc:sldMk cId="848535987" sldId="347"/>
            <ac:spMk id="14" creationId="{BB3E2E80-8B24-4D8C-99DC-E981C2165EA3}"/>
          </ac:spMkLst>
        </pc:spChg>
        <pc:spChg chg="mod">
          <ac:chgData name="Veronique LE POULIQUEN" userId="5e49269b-4b0e-4330-bcb5-ec5847a86e19" providerId="ADAL" clId="{184C73C7-9FE0-43F2-BB8B-35B521476456}" dt="2021-10-12T11:07:49.764" v="16" actId="1076"/>
          <ac:spMkLst>
            <pc:docMk/>
            <pc:sldMk cId="848535987" sldId="347"/>
            <ac:spMk id="15" creationId="{E7973B70-DFEA-4227-8631-D0E0F2AEFD8F}"/>
          </ac:spMkLst>
        </pc:spChg>
        <pc:picChg chg="add mod">
          <ac:chgData name="Veronique LE POULIQUEN" userId="5e49269b-4b0e-4330-bcb5-ec5847a86e19" providerId="ADAL" clId="{184C73C7-9FE0-43F2-BB8B-35B521476456}" dt="2021-10-12T11:10:16.575" v="56" actId="1076"/>
          <ac:picMkLst>
            <pc:docMk/>
            <pc:sldMk cId="848535987" sldId="347"/>
            <ac:picMk id="4" creationId="{2DC18664-677E-4A74-983C-7A58D3CAC923}"/>
          </ac:picMkLst>
        </pc:picChg>
        <pc:picChg chg="mod">
          <ac:chgData name="Veronique LE POULIQUEN" userId="5e49269b-4b0e-4330-bcb5-ec5847a86e19" providerId="ADAL" clId="{184C73C7-9FE0-43F2-BB8B-35B521476456}" dt="2021-10-12T11:06:44.411" v="11" actId="1076"/>
          <ac:picMkLst>
            <pc:docMk/>
            <pc:sldMk cId="848535987" sldId="347"/>
            <ac:picMk id="9" creationId="{03FA3124-0489-4566-9113-D4CABDC0516C}"/>
          </ac:picMkLst>
        </pc:picChg>
        <pc:picChg chg="mod">
          <ac:chgData name="Veronique LE POULIQUEN" userId="5e49269b-4b0e-4330-bcb5-ec5847a86e19" providerId="ADAL" clId="{184C73C7-9FE0-43F2-BB8B-35B521476456}" dt="2021-10-12T11:10:09.281" v="54" actId="14100"/>
          <ac:picMkLst>
            <pc:docMk/>
            <pc:sldMk cId="848535987" sldId="347"/>
            <ac:picMk id="11" creationId="{51EF24AC-3218-4900-95AA-66B4EF1E01BC}"/>
          </ac:picMkLst>
        </pc:picChg>
        <pc:picChg chg="mod">
          <ac:chgData name="Veronique LE POULIQUEN" userId="5e49269b-4b0e-4330-bcb5-ec5847a86e19" providerId="ADAL" clId="{184C73C7-9FE0-43F2-BB8B-35B521476456}" dt="2021-10-12T11:06:46.594" v="12" actId="1076"/>
          <ac:picMkLst>
            <pc:docMk/>
            <pc:sldMk cId="848535987" sldId="347"/>
            <ac:picMk id="1026" creationId="{F72D6ECF-5429-4F15-BD17-5A0A12E85153}"/>
          </ac:picMkLst>
        </pc:picChg>
        <pc:picChg chg="add mod">
          <ac:chgData name="Veronique LE POULIQUEN" userId="5e49269b-4b0e-4330-bcb5-ec5847a86e19" providerId="ADAL" clId="{184C73C7-9FE0-43F2-BB8B-35B521476456}" dt="2021-10-12T11:10:20.870" v="57" actId="1076"/>
          <ac:picMkLst>
            <pc:docMk/>
            <pc:sldMk cId="848535987" sldId="347"/>
            <ac:picMk id="1027" creationId="{A11C7BCE-7BCA-4992-A5BC-CA73671709AF}"/>
          </ac:picMkLst>
        </pc:picChg>
        <pc:picChg chg="mod">
          <ac:chgData name="Veronique LE POULIQUEN" userId="5e49269b-4b0e-4330-bcb5-ec5847a86e19" providerId="ADAL" clId="{184C73C7-9FE0-43F2-BB8B-35B521476456}" dt="2021-10-12T11:06:41.497" v="10" actId="1076"/>
          <ac:picMkLst>
            <pc:docMk/>
            <pc:sldMk cId="848535987" sldId="347"/>
            <ac:picMk id="1036" creationId="{0958757A-A990-434D-A90C-4F14401D62CF}"/>
          </ac:picMkLst>
        </pc:picChg>
        <pc:picChg chg="mod">
          <ac:chgData name="Veronique LE POULIQUEN" userId="5e49269b-4b0e-4330-bcb5-ec5847a86e19" providerId="ADAL" clId="{184C73C7-9FE0-43F2-BB8B-35B521476456}" dt="2021-10-12T11:09:58.424" v="51" actId="1076"/>
          <ac:picMkLst>
            <pc:docMk/>
            <pc:sldMk cId="848535987" sldId="347"/>
            <ac:picMk id="1038" creationId="{6412CDFE-3CD2-469F-8C90-F33DED762C20}"/>
          </ac:picMkLst>
        </pc:picChg>
      </pc:sldChg>
    </pc:docChg>
  </pc:docChgLst>
  <pc:docChgLst>
    <pc:chgData name="Vincent JUQUEL" userId="91cc1345-a47c-4f29-ba41-dfbfb68acc7c" providerId="ADAL" clId="{46AD0979-87FD-429D-9DF0-AA1E78ACC0FC}"/>
    <pc:docChg chg="custSel modSld sldOrd">
      <pc:chgData name="Vincent JUQUEL" userId="91cc1345-a47c-4f29-ba41-dfbfb68acc7c" providerId="ADAL" clId="{46AD0979-87FD-429D-9DF0-AA1E78ACC0FC}" dt="2021-10-19T07:23:47.784" v="244"/>
      <pc:docMkLst>
        <pc:docMk/>
      </pc:docMkLst>
      <pc:sldChg chg="mod modShow">
        <pc:chgData name="Vincent JUQUEL" userId="91cc1345-a47c-4f29-ba41-dfbfb68acc7c" providerId="ADAL" clId="{46AD0979-87FD-429D-9DF0-AA1E78ACC0FC}" dt="2021-10-07T08:53:37.888" v="178" actId="729"/>
        <pc:sldMkLst>
          <pc:docMk/>
          <pc:sldMk cId="1489940554" sldId="337"/>
        </pc:sldMkLst>
      </pc:sldChg>
      <pc:sldChg chg="modSp mod">
        <pc:chgData name="Vincent JUQUEL" userId="91cc1345-a47c-4f29-ba41-dfbfb68acc7c" providerId="ADAL" clId="{46AD0979-87FD-429D-9DF0-AA1E78ACC0FC}" dt="2021-10-12T09:39:11.096" v="241" actId="20577"/>
        <pc:sldMkLst>
          <pc:docMk/>
          <pc:sldMk cId="3661462409" sldId="342"/>
        </pc:sldMkLst>
        <pc:spChg chg="mod">
          <ac:chgData name="Vincent JUQUEL" userId="91cc1345-a47c-4f29-ba41-dfbfb68acc7c" providerId="ADAL" clId="{46AD0979-87FD-429D-9DF0-AA1E78ACC0FC}" dt="2021-10-12T09:39:11.096" v="241" actId="20577"/>
          <ac:spMkLst>
            <pc:docMk/>
            <pc:sldMk cId="3661462409" sldId="342"/>
            <ac:spMk id="25" creationId="{65B1621B-DF16-4A24-8F5D-B8A316AFDF29}"/>
          </ac:spMkLst>
        </pc:spChg>
      </pc:sldChg>
      <pc:sldChg chg="addSp delSp modSp mod">
        <pc:chgData name="Vincent JUQUEL" userId="91cc1345-a47c-4f29-ba41-dfbfb68acc7c" providerId="ADAL" clId="{46AD0979-87FD-429D-9DF0-AA1E78ACC0FC}" dt="2021-10-07T08:47:03.655" v="177" actId="12"/>
        <pc:sldMkLst>
          <pc:docMk/>
          <pc:sldMk cId="848535987" sldId="347"/>
        </pc:sldMkLst>
        <pc:spChg chg="mod">
          <ac:chgData name="Vincent JUQUEL" userId="91cc1345-a47c-4f29-ba41-dfbfb68acc7c" providerId="ADAL" clId="{46AD0979-87FD-429D-9DF0-AA1E78ACC0FC}" dt="2021-10-07T08:47:03.655" v="177" actId="12"/>
          <ac:spMkLst>
            <pc:docMk/>
            <pc:sldMk cId="848535987" sldId="347"/>
            <ac:spMk id="3" creationId="{61A8C7BC-DE06-452B-BE44-72EE9921B6F3}"/>
          </ac:spMkLst>
        </pc:spChg>
        <pc:picChg chg="add mod">
          <ac:chgData name="Vincent JUQUEL" userId="91cc1345-a47c-4f29-ba41-dfbfb68acc7c" providerId="ADAL" clId="{46AD0979-87FD-429D-9DF0-AA1E78ACC0FC}" dt="2021-10-07T08:46:13.655" v="171" actId="1076"/>
          <ac:picMkLst>
            <pc:docMk/>
            <pc:sldMk cId="848535987" sldId="347"/>
            <ac:picMk id="1026" creationId="{F72D6ECF-5429-4F15-BD17-5A0A12E85153}"/>
          </ac:picMkLst>
        </pc:picChg>
        <pc:picChg chg="del mod">
          <ac:chgData name="Vincent JUQUEL" userId="91cc1345-a47c-4f29-ba41-dfbfb68acc7c" providerId="ADAL" clId="{46AD0979-87FD-429D-9DF0-AA1E78ACC0FC}" dt="2021-10-07T08:46:06.106" v="170" actId="478"/>
          <ac:picMkLst>
            <pc:docMk/>
            <pc:sldMk cId="848535987" sldId="347"/>
            <ac:picMk id="1032" creationId="{96F969CF-31A4-4597-B9B2-650931322E4A}"/>
          </ac:picMkLst>
        </pc:picChg>
      </pc:sldChg>
      <pc:sldChg chg="modSp mod">
        <pc:chgData name="Vincent JUQUEL" userId="91cc1345-a47c-4f29-ba41-dfbfb68acc7c" providerId="ADAL" clId="{46AD0979-87FD-429D-9DF0-AA1E78ACC0FC}" dt="2021-10-07T08:58:04.635" v="180" actId="27636"/>
        <pc:sldMkLst>
          <pc:docMk/>
          <pc:sldMk cId="4261794817" sldId="350"/>
        </pc:sldMkLst>
        <pc:spChg chg="mod">
          <ac:chgData name="Vincent JUQUEL" userId="91cc1345-a47c-4f29-ba41-dfbfb68acc7c" providerId="ADAL" clId="{46AD0979-87FD-429D-9DF0-AA1E78ACC0FC}" dt="2021-10-07T08:58:04.635" v="179" actId="27636"/>
          <ac:spMkLst>
            <pc:docMk/>
            <pc:sldMk cId="4261794817" sldId="350"/>
            <ac:spMk id="5" creationId="{04637AB7-B759-40CD-8FF8-B63D52EFC386}"/>
          </ac:spMkLst>
        </pc:spChg>
        <pc:spChg chg="mod">
          <ac:chgData name="Vincent JUQUEL" userId="91cc1345-a47c-4f29-ba41-dfbfb68acc7c" providerId="ADAL" clId="{46AD0979-87FD-429D-9DF0-AA1E78ACC0FC}" dt="2021-10-07T08:58:04.635" v="180" actId="27636"/>
          <ac:spMkLst>
            <pc:docMk/>
            <pc:sldMk cId="4261794817" sldId="350"/>
            <ac:spMk id="6" creationId="{76D988A4-110C-4F25-8628-95D37F8B13FE}"/>
          </ac:spMkLst>
        </pc:spChg>
      </pc:sldChg>
      <pc:sldChg chg="ord">
        <pc:chgData name="Vincent JUQUEL" userId="91cc1345-a47c-4f29-ba41-dfbfb68acc7c" providerId="ADAL" clId="{46AD0979-87FD-429D-9DF0-AA1E78ACC0FC}" dt="2021-10-11T09:02:17.298" v="182"/>
        <pc:sldMkLst>
          <pc:docMk/>
          <pc:sldMk cId="636994567" sldId="364"/>
        </pc:sldMkLst>
      </pc:sldChg>
      <pc:sldChg chg="addSp modSp mod modAnim">
        <pc:chgData name="Vincent JUQUEL" userId="91cc1345-a47c-4f29-ba41-dfbfb68acc7c" providerId="ADAL" clId="{46AD0979-87FD-429D-9DF0-AA1E78ACC0FC}" dt="2021-10-19T07:23:47.784" v="244"/>
        <pc:sldMkLst>
          <pc:docMk/>
          <pc:sldMk cId="690021072" sldId="368"/>
        </pc:sldMkLst>
        <pc:picChg chg="add mod">
          <ac:chgData name="Vincent JUQUEL" userId="91cc1345-a47c-4f29-ba41-dfbfb68acc7c" providerId="ADAL" clId="{46AD0979-87FD-429D-9DF0-AA1E78ACC0FC}" dt="2021-10-19T07:23:12.951" v="243" actId="1076"/>
          <ac:picMkLst>
            <pc:docMk/>
            <pc:sldMk cId="690021072" sldId="368"/>
            <ac:picMk id="7" creationId="{E606417E-2B8A-4B67-B860-D243CC702405}"/>
          </ac:picMkLst>
        </pc:picChg>
      </pc:sldChg>
    </pc:docChg>
  </pc:docChgLst>
  <pc:docChgLst>
    <pc:chgData name="Younes BENZAGMOUT" userId="3395fa23-ba93-4227-a6c8-060a5f4cf420" providerId="ADAL" clId="{060D5D46-46BF-4844-9045-D44C382958DC}"/>
    <pc:docChg chg="custSel modSld">
      <pc:chgData name="Younes BENZAGMOUT" userId="3395fa23-ba93-4227-a6c8-060a5f4cf420" providerId="ADAL" clId="{060D5D46-46BF-4844-9045-D44C382958DC}" dt="2021-10-07T08:58:04.573" v="1" actId="27636"/>
      <pc:docMkLst>
        <pc:docMk/>
      </pc:docMkLst>
      <pc:sldChg chg="modSp mod">
        <pc:chgData name="Younes BENZAGMOUT" userId="3395fa23-ba93-4227-a6c8-060a5f4cf420" providerId="ADAL" clId="{060D5D46-46BF-4844-9045-D44C382958DC}" dt="2021-10-07T08:58:04.573" v="1" actId="27636"/>
        <pc:sldMkLst>
          <pc:docMk/>
          <pc:sldMk cId="4261794817" sldId="350"/>
        </pc:sldMkLst>
        <pc:spChg chg="mod">
          <ac:chgData name="Younes BENZAGMOUT" userId="3395fa23-ba93-4227-a6c8-060a5f4cf420" providerId="ADAL" clId="{060D5D46-46BF-4844-9045-D44C382958DC}" dt="2021-10-07T08:58:04.573" v="1" actId="27636"/>
          <ac:spMkLst>
            <pc:docMk/>
            <pc:sldMk cId="4261794817" sldId="350"/>
            <ac:spMk id="5" creationId="{04637AB7-B759-40CD-8FF8-B63D52EFC386}"/>
          </ac:spMkLst>
        </pc:spChg>
        <pc:spChg chg="mod">
          <ac:chgData name="Younes BENZAGMOUT" userId="3395fa23-ba93-4227-a6c8-060a5f4cf420" providerId="ADAL" clId="{060D5D46-46BF-4844-9045-D44C382958DC}" dt="2021-10-07T08:58:04.568" v="0" actId="27636"/>
          <ac:spMkLst>
            <pc:docMk/>
            <pc:sldMk cId="4261794817" sldId="350"/>
            <ac:spMk id="6" creationId="{76D988A4-110C-4F25-8628-95D37F8B13FE}"/>
          </ac:spMkLst>
        </pc:spChg>
      </pc:sldChg>
    </pc:docChg>
  </pc:docChgLst>
  <pc:docChgLst>
    <pc:chgData name="Taha BENABDALLAH" userId="404acc8c-a0cf-42eb-97fa-53a1eea5d1e1" providerId="ADAL" clId="{A1024C30-8F3C-4887-85D6-EA63FD9A9473}"/>
    <pc:docChg chg="custSel modSld">
      <pc:chgData name="Taha BENABDALLAH" userId="404acc8c-a0cf-42eb-97fa-53a1eea5d1e1" providerId="ADAL" clId="{A1024C30-8F3C-4887-85D6-EA63FD9A9473}" dt="2021-11-24T07:31:08.170" v="2" actId="27636"/>
      <pc:docMkLst>
        <pc:docMk/>
      </pc:docMkLst>
      <pc:sldChg chg="modSp mod">
        <pc:chgData name="Taha BENABDALLAH" userId="404acc8c-a0cf-42eb-97fa-53a1eea5d1e1" providerId="ADAL" clId="{A1024C30-8F3C-4887-85D6-EA63FD9A9473}" dt="2021-11-24T07:31:08.170" v="2" actId="27636"/>
        <pc:sldMkLst>
          <pc:docMk/>
          <pc:sldMk cId="4261794817" sldId="350"/>
        </pc:sldMkLst>
        <pc:spChg chg="mod">
          <ac:chgData name="Taha BENABDALLAH" userId="404acc8c-a0cf-42eb-97fa-53a1eea5d1e1" providerId="ADAL" clId="{A1024C30-8F3C-4887-85D6-EA63FD9A9473}" dt="2021-11-24T07:31:08.170" v="2" actId="27636"/>
          <ac:spMkLst>
            <pc:docMk/>
            <pc:sldMk cId="4261794817" sldId="350"/>
            <ac:spMk id="5" creationId="{04637AB7-B759-40CD-8FF8-B63D52EFC386}"/>
          </ac:spMkLst>
        </pc:spChg>
        <pc:spChg chg="mod">
          <ac:chgData name="Taha BENABDALLAH" userId="404acc8c-a0cf-42eb-97fa-53a1eea5d1e1" providerId="ADAL" clId="{A1024C30-8F3C-4887-85D6-EA63FD9A9473}" dt="2021-11-24T07:31:08.159" v="1" actId="27636"/>
          <ac:spMkLst>
            <pc:docMk/>
            <pc:sldMk cId="4261794817" sldId="350"/>
            <ac:spMk id="6" creationId="{76D988A4-110C-4F25-8628-95D37F8B13FE}"/>
          </ac:spMkLst>
        </pc:spChg>
      </pc:sldChg>
      <pc:sldChg chg="mod modShow">
        <pc:chgData name="Taha BENABDALLAH" userId="404acc8c-a0cf-42eb-97fa-53a1eea5d1e1" providerId="ADAL" clId="{A1024C30-8F3C-4887-85D6-EA63FD9A9473}" dt="2021-11-17T10:29:13.790" v="0" actId="729"/>
        <pc:sldMkLst>
          <pc:docMk/>
          <pc:sldMk cId="3482410431" sldId="351"/>
        </pc:sldMkLst>
      </pc:sldChg>
      <pc:sldChg chg="mod modShow">
        <pc:chgData name="Taha BENABDALLAH" userId="404acc8c-a0cf-42eb-97fa-53a1eea5d1e1" providerId="ADAL" clId="{A1024C30-8F3C-4887-85D6-EA63FD9A9473}" dt="2021-11-17T10:29:13.790" v="0" actId="729"/>
        <pc:sldMkLst>
          <pc:docMk/>
          <pc:sldMk cId="2099728604" sldId="354"/>
        </pc:sldMkLst>
      </pc:sldChg>
      <pc:sldChg chg="mod modShow">
        <pc:chgData name="Taha BENABDALLAH" userId="404acc8c-a0cf-42eb-97fa-53a1eea5d1e1" providerId="ADAL" clId="{A1024C30-8F3C-4887-85D6-EA63FD9A9473}" dt="2021-11-17T10:29:13.790" v="0" actId="729"/>
        <pc:sldMkLst>
          <pc:docMk/>
          <pc:sldMk cId="2851268293" sldId="355"/>
        </pc:sldMkLst>
      </pc:sldChg>
      <pc:sldChg chg="mod modShow">
        <pc:chgData name="Taha BENABDALLAH" userId="404acc8c-a0cf-42eb-97fa-53a1eea5d1e1" providerId="ADAL" clId="{A1024C30-8F3C-4887-85D6-EA63FD9A9473}" dt="2021-11-17T10:29:13.790" v="0" actId="729"/>
        <pc:sldMkLst>
          <pc:docMk/>
          <pc:sldMk cId="2528597574" sldId="356"/>
        </pc:sldMkLst>
      </pc:sldChg>
      <pc:sldChg chg="mod modShow">
        <pc:chgData name="Taha BENABDALLAH" userId="404acc8c-a0cf-42eb-97fa-53a1eea5d1e1" providerId="ADAL" clId="{A1024C30-8F3C-4887-85D6-EA63FD9A9473}" dt="2021-11-17T10:29:13.790" v="0" actId="729"/>
        <pc:sldMkLst>
          <pc:docMk/>
          <pc:sldMk cId="4213746276" sldId="357"/>
        </pc:sldMkLst>
      </pc:sldChg>
      <pc:sldChg chg="mod modShow">
        <pc:chgData name="Taha BENABDALLAH" userId="404acc8c-a0cf-42eb-97fa-53a1eea5d1e1" providerId="ADAL" clId="{A1024C30-8F3C-4887-85D6-EA63FD9A9473}" dt="2021-11-17T10:29:13.790" v="0" actId="729"/>
        <pc:sldMkLst>
          <pc:docMk/>
          <pc:sldMk cId="2353842905" sldId="358"/>
        </pc:sldMkLst>
      </pc:sldChg>
      <pc:sldChg chg="mod modShow">
        <pc:chgData name="Taha BENABDALLAH" userId="404acc8c-a0cf-42eb-97fa-53a1eea5d1e1" providerId="ADAL" clId="{A1024C30-8F3C-4887-85D6-EA63FD9A9473}" dt="2021-11-17T10:29:13.790" v="0" actId="729"/>
        <pc:sldMkLst>
          <pc:docMk/>
          <pc:sldMk cId="2167204506" sldId="359"/>
        </pc:sldMkLst>
      </pc:sldChg>
      <pc:sldChg chg="mod modShow">
        <pc:chgData name="Taha BENABDALLAH" userId="404acc8c-a0cf-42eb-97fa-53a1eea5d1e1" providerId="ADAL" clId="{A1024C30-8F3C-4887-85D6-EA63FD9A9473}" dt="2021-11-17T10:29:13.790" v="0" actId="729"/>
        <pc:sldMkLst>
          <pc:docMk/>
          <pc:sldMk cId="2976519956" sldId="360"/>
        </pc:sldMkLst>
      </pc:sldChg>
    </pc:docChg>
  </pc:docChgLst>
  <pc:docChgLst>
    <pc:chgData name="Taha BENABDALLAH" userId="404acc8c-a0cf-42eb-97fa-53a1eea5d1e1" providerId="ADAL" clId="{B911AE6A-6B87-4AA0-ADA6-A38874CB4961}"/>
    <pc:docChg chg="undo custSel modSld sldOrd">
      <pc:chgData name="Taha BENABDALLAH" userId="404acc8c-a0cf-42eb-97fa-53a1eea5d1e1" providerId="ADAL" clId="{B911AE6A-6B87-4AA0-ADA6-A38874CB4961}" dt="2021-10-12T11:34:33.054" v="62"/>
      <pc:docMkLst>
        <pc:docMk/>
      </pc:docMkLst>
      <pc:sldChg chg="modSp mod">
        <pc:chgData name="Taha BENABDALLAH" userId="404acc8c-a0cf-42eb-97fa-53a1eea5d1e1" providerId="ADAL" clId="{B911AE6A-6B87-4AA0-ADA6-A38874CB4961}" dt="2021-10-11T09:32:36.925" v="21" actId="20577"/>
        <pc:sldMkLst>
          <pc:docMk/>
          <pc:sldMk cId="346506131" sldId="338"/>
        </pc:sldMkLst>
        <pc:spChg chg="mod">
          <ac:chgData name="Taha BENABDALLAH" userId="404acc8c-a0cf-42eb-97fa-53a1eea5d1e1" providerId="ADAL" clId="{B911AE6A-6B87-4AA0-ADA6-A38874CB4961}" dt="2021-10-11T09:27:37.085" v="15" actId="20577"/>
          <ac:spMkLst>
            <pc:docMk/>
            <pc:sldMk cId="346506131" sldId="338"/>
            <ac:spMk id="3" creationId="{B0DD149C-5797-42A2-8E72-F60EC2FD218E}"/>
          </ac:spMkLst>
        </pc:spChg>
        <pc:spChg chg="mod">
          <ac:chgData name="Taha BENABDALLAH" userId="404acc8c-a0cf-42eb-97fa-53a1eea5d1e1" providerId="ADAL" clId="{B911AE6A-6B87-4AA0-ADA6-A38874CB4961}" dt="2021-10-11T09:32:36.925" v="21" actId="20577"/>
          <ac:spMkLst>
            <pc:docMk/>
            <pc:sldMk cId="346506131" sldId="338"/>
            <ac:spMk id="28" creationId="{0E957754-C0DC-4DD6-A6B0-3ADD48DFB162}"/>
          </ac:spMkLst>
        </pc:spChg>
      </pc:sldChg>
      <pc:sldChg chg="modSp mod modAnim">
        <pc:chgData name="Taha BENABDALLAH" userId="404acc8c-a0cf-42eb-97fa-53a1eea5d1e1" providerId="ADAL" clId="{B911AE6A-6B87-4AA0-ADA6-A38874CB4961}" dt="2021-10-11T09:38:19.702" v="33" actId="1076"/>
        <pc:sldMkLst>
          <pc:docMk/>
          <pc:sldMk cId="72960844" sldId="339"/>
        </pc:sldMkLst>
        <pc:spChg chg="mod">
          <ac:chgData name="Taha BENABDALLAH" userId="404acc8c-a0cf-42eb-97fa-53a1eea5d1e1" providerId="ADAL" clId="{B911AE6A-6B87-4AA0-ADA6-A38874CB4961}" dt="2021-10-11T08:57:37.305" v="0" actId="207"/>
          <ac:spMkLst>
            <pc:docMk/>
            <pc:sldMk cId="72960844" sldId="339"/>
            <ac:spMk id="51" creationId="{C293AC95-8B39-438A-AEBF-1F0F88A3AA56}"/>
          </ac:spMkLst>
        </pc:spChg>
        <pc:spChg chg="mod">
          <ac:chgData name="Taha BENABDALLAH" userId="404acc8c-a0cf-42eb-97fa-53a1eea5d1e1" providerId="ADAL" clId="{B911AE6A-6B87-4AA0-ADA6-A38874CB4961}" dt="2021-10-11T08:58:40.587" v="2" actId="207"/>
          <ac:spMkLst>
            <pc:docMk/>
            <pc:sldMk cId="72960844" sldId="339"/>
            <ac:spMk id="52" creationId="{93B3E842-9773-4CC8-A43A-905D040248FD}"/>
          </ac:spMkLst>
        </pc:spChg>
        <pc:spChg chg="mod">
          <ac:chgData name="Taha BENABDALLAH" userId="404acc8c-a0cf-42eb-97fa-53a1eea5d1e1" providerId="ADAL" clId="{B911AE6A-6B87-4AA0-ADA6-A38874CB4961}" dt="2021-10-11T09:36:48.878" v="27" actId="1076"/>
          <ac:spMkLst>
            <pc:docMk/>
            <pc:sldMk cId="72960844" sldId="339"/>
            <ac:spMk id="220" creationId="{A5BF5BFF-61D4-4A54-B1C6-92CA670ECF23}"/>
          </ac:spMkLst>
        </pc:spChg>
        <pc:spChg chg="mod">
          <ac:chgData name="Taha BENABDALLAH" userId="404acc8c-a0cf-42eb-97fa-53a1eea5d1e1" providerId="ADAL" clId="{B911AE6A-6B87-4AA0-ADA6-A38874CB4961}" dt="2021-10-11T09:36:48.878" v="27" actId="1076"/>
          <ac:spMkLst>
            <pc:docMk/>
            <pc:sldMk cId="72960844" sldId="339"/>
            <ac:spMk id="221" creationId="{E599BFBE-92FF-428D-8DEC-FCCF0CDB719C}"/>
          </ac:spMkLst>
        </pc:spChg>
        <pc:picChg chg="mod ord">
          <ac:chgData name="Taha BENABDALLAH" userId="404acc8c-a0cf-42eb-97fa-53a1eea5d1e1" providerId="ADAL" clId="{B911AE6A-6B87-4AA0-ADA6-A38874CB4961}" dt="2021-10-11T09:37:39.575" v="29" actId="167"/>
          <ac:picMkLst>
            <pc:docMk/>
            <pc:sldMk cId="72960844" sldId="339"/>
            <ac:picMk id="98" creationId="{B4421734-5847-459F-A93A-818EC962F403}"/>
          </ac:picMkLst>
        </pc:picChg>
        <pc:picChg chg="mod">
          <ac:chgData name="Taha BENABDALLAH" userId="404acc8c-a0cf-42eb-97fa-53a1eea5d1e1" providerId="ADAL" clId="{B911AE6A-6B87-4AA0-ADA6-A38874CB4961}" dt="2021-10-11T09:38:19.702" v="33" actId="1076"/>
          <ac:picMkLst>
            <pc:docMk/>
            <pc:sldMk cId="72960844" sldId="339"/>
            <ac:picMk id="219" creationId="{F16A9CCD-5444-4554-B373-EE0B3B19C6D7}"/>
          </ac:picMkLst>
        </pc:picChg>
      </pc:sldChg>
      <pc:sldChg chg="modSp mod">
        <pc:chgData name="Taha BENABDALLAH" userId="404acc8c-a0cf-42eb-97fa-53a1eea5d1e1" providerId="ADAL" clId="{B911AE6A-6B87-4AA0-ADA6-A38874CB4961}" dt="2021-10-11T09:00:21.925" v="6" actId="113"/>
        <pc:sldMkLst>
          <pc:docMk/>
          <pc:sldMk cId="3661462409" sldId="342"/>
        </pc:sldMkLst>
        <pc:spChg chg="mod">
          <ac:chgData name="Taha BENABDALLAH" userId="404acc8c-a0cf-42eb-97fa-53a1eea5d1e1" providerId="ADAL" clId="{B911AE6A-6B87-4AA0-ADA6-A38874CB4961}" dt="2021-10-11T09:00:21.925" v="6" actId="113"/>
          <ac:spMkLst>
            <pc:docMk/>
            <pc:sldMk cId="3661462409" sldId="342"/>
            <ac:spMk id="26" creationId="{B2AB6E6E-A78A-41FB-958D-5C2AF8BD0794}"/>
          </ac:spMkLst>
        </pc:spChg>
      </pc:sldChg>
      <pc:sldChg chg="modSp mod">
        <pc:chgData name="Taha BENABDALLAH" userId="404acc8c-a0cf-42eb-97fa-53a1eea5d1e1" providerId="ADAL" clId="{B911AE6A-6B87-4AA0-ADA6-A38874CB4961}" dt="2021-10-11T09:25:56.929" v="14"/>
        <pc:sldMkLst>
          <pc:docMk/>
          <pc:sldMk cId="4134441402" sldId="344"/>
        </pc:sldMkLst>
        <pc:spChg chg="mod">
          <ac:chgData name="Taha BENABDALLAH" userId="404acc8c-a0cf-42eb-97fa-53a1eea5d1e1" providerId="ADAL" clId="{B911AE6A-6B87-4AA0-ADA6-A38874CB4961}" dt="2021-10-11T09:25:56.929" v="14"/>
          <ac:spMkLst>
            <pc:docMk/>
            <pc:sldMk cId="4134441402" sldId="344"/>
            <ac:spMk id="22" creationId="{40681E9F-4067-46FE-AD07-2A22D99966C9}"/>
          </ac:spMkLst>
        </pc:spChg>
        <pc:spChg chg="mod">
          <ac:chgData name="Taha BENABDALLAH" userId="404acc8c-a0cf-42eb-97fa-53a1eea5d1e1" providerId="ADAL" clId="{B911AE6A-6B87-4AA0-ADA6-A38874CB4961}" dt="2021-10-11T09:25:51.233" v="12"/>
          <ac:spMkLst>
            <pc:docMk/>
            <pc:sldMk cId="4134441402" sldId="344"/>
            <ac:spMk id="41" creationId="{0EC3202C-3760-4EAC-9F80-34C5D9CFFC4F}"/>
          </ac:spMkLst>
        </pc:spChg>
      </pc:sldChg>
      <pc:sldChg chg="ord">
        <pc:chgData name="Taha BENABDALLAH" userId="404acc8c-a0cf-42eb-97fa-53a1eea5d1e1" providerId="ADAL" clId="{B911AE6A-6B87-4AA0-ADA6-A38874CB4961}" dt="2021-10-11T09:02:08.570" v="8"/>
        <pc:sldMkLst>
          <pc:docMk/>
          <pc:sldMk cId="390016352" sldId="363"/>
        </pc:sldMkLst>
      </pc:sldChg>
      <pc:sldChg chg="addSp delSp modSp mod modAnim">
        <pc:chgData name="Taha BENABDALLAH" userId="404acc8c-a0cf-42eb-97fa-53a1eea5d1e1" providerId="ADAL" clId="{B911AE6A-6B87-4AA0-ADA6-A38874CB4961}" dt="2021-10-12T11:34:33.054" v="62"/>
        <pc:sldMkLst>
          <pc:docMk/>
          <pc:sldMk cId="1048144946" sldId="367"/>
        </pc:sldMkLst>
        <pc:spChg chg="add del">
          <ac:chgData name="Taha BENABDALLAH" userId="404acc8c-a0cf-42eb-97fa-53a1eea5d1e1" providerId="ADAL" clId="{B911AE6A-6B87-4AA0-ADA6-A38874CB4961}" dt="2021-10-12T11:32:05.549" v="35" actId="11529"/>
          <ac:spMkLst>
            <pc:docMk/>
            <pc:sldMk cId="1048144946" sldId="367"/>
            <ac:spMk id="3" creationId="{9BC13D7C-51E0-48A4-B845-2DFA413DF1F6}"/>
          </ac:spMkLst>
        </pc:spChg>
        <pc:spChg chg="add del mod">
          <ac:chgData name="Taha BENABDALLAH" userId="404acc8c-a0cf-42eb-97fa-53a1eea5d1e1" providerId="ADAL" clId="{B911AE6A-6B87-4AA0-ADA6-A38874CB4961}" dt="2021-10-12T11:33:22.314" v="53" actId="478"/>
          <ac:spMkLst>
            <pc:docMk/>
            <pc:sldMk cId="1048144946" sldId="367"/>
            <ac:spMk id="7" creationId="{EA3FE6AA-0C67-4106-90F9-9537BFC6A8EC}"/>
          </ac:spMkLst>
        </pc:spChg>
        <pc:spChg chg="add mod">
          <ac:chgData name="Taha BENABDALLAH" userId="404acc8c-a0cf-42eb-97fa-53a1eea5d1e1" providerId="ADAL" clId="{B911AE6A-6B87-4AA0-ADA6-A38874CB4961}" dt="2021-10-12T11:34:00.993" v="60" actId="1037"/>
          <ac:spMkLst>
            <pc:docMk/>
            <pc:sldMk cId="1048144946" sldId="367"/>
            <ac:spMk id="8" creationId="{8FA7BF7C-8E46-4371-A6D2-EA5E2587AC1C}"/>
          </ac:spMkLst>
        </pc:spChg>
        <pc:spChg chg="mod">
          <ac:chgData name="Taha BENABDALLAH" userId="404acc8c-a0cf-42eb-97fa-53a1eea5d1e1" providerId="ADAL" clId="{B911AE6A-6B87-4AA0-ADA6-A38874CB4961}" dt="2021-10-12T11:32:20.720" v="42" actId="1076"/>
          <ac:spMkLst>
            <pc:docMk/>
            <pc:sldMk cId="1048144946" sldId="367"/>
            <ac:spMk id="21" creationId="{8A932CE2-49B7-40AE-A264-F2370D0A3425}"/>
          </ac:spMkLst>
        </pc:spChg>
        <pc:picChg chg="mod">
          <ac:chgData name="Taha BENABDALLAH" userId="404acc8c-a0cf-42eb-97fa-53a1eea5d1e1" providerId="ADAL" clId="{B911AE6A-6B87-4AA0-ADA6-A38874CB4961}" dt="2021-10-12T11:32:06.939" v="37" actId="1076"/>
          <ac:picMkLst>
            <pc:docMk/>
            <pc:sldMk cId="1048144946" sldId="367"/>
            <ac:picMk id="16" creationId="{78FF8114-ECA5-4CC7-8F28-A0FACBB1A48B}"/>
          </ac:picMkLst>
        </pc:picChg>
      </pc:sldChg>
    </pc:docChg>
  </pc:docChgLst>
  <pc:docChgLst>
    <pc:chgData name="PAILLET Gael" userId="3f8043c3-76ba-4b66-9e87-c3ba3af51339" providerId="ADAL" clId="{BF9F3173-508C-0345-AE21-40C8209DE05F}"/>
    <pc:docChg chg="undo custSel addSld delSld modSld modMainMaster">
      <pc:chgData name="PAILLET Gael" userId="3f8043c3-76ba-4b66-9e87-c3ba3af51339" providerId="ADAL" clId="{BF9F3173-508C-0345-AE21-40C8209DE05F}" dt="2022-08-09T09:02:29.650" v="455" actId="20577"/>
      <pc:docMkLst>
        <pc:docMk/>
      </pc:docMkLst>
      <pc:sldChg chg="delSp mod">
        <pc:chgData name="PAILLET Gael" userId="3f8043c3-76ba-4b66-9e87-c3ba3af51339" providerId="ADAL" clId="{BF9F3173-508C-0345-AE21-40C8209DE05F}" dt="2022-08-09T08:33:23.644" v="60" actId="478"/>
        <pc:sldMkLst>
          <pc:docMk/>
          <pc:sldMk cId="346506131" sldId="338"/>
        </pc:sldMkLst>
        <pc:picChg chg="del">
          <ac:chgData name="PAILLET Gael" userId="3f8043c3-76ba-4b66-9e87-c3ba3af51339" providerId="ADAL" clId="{BF9F3173-508C-0345-AE21-40C8209DE05F}" dt="2022-08-09T08:33:23.644" v="60" actId="478"/>
          <ac:picMkLst>
            <pc:docMk/>
            <pc:sldMk cId="346506131" sldId="338"/>
            <ac:picMk id="17" creationId="{C27D407F-E2C0-4527-8FE9-340A28CE499E}"/>
          </ac:picMkLst>
        </pc:picChg>
      </pc:sldChg>
      <pc:sldChg chg="delSp mod">
        <pc:chgData name="PAILLET Gael" userId="3f8043c3-76ba-4b66-9e87-c3ba3af51339" providerId="ADAL" clId="{BF9F3173-508C-0345-AE21-40C8209DE05F}" dt="2022-08-09T08:33:27.086" v="61" actId="478"/>
        <pc:sldMkLst>
          <pc:docMk/>
          <pc:sldMk cId="72960844" sldId="339"/>
        </pc:sldMkLst>
        <pc:picChg chg="del">
          <ac:chgData name="PAILLET Gael" userId="3f8043c3-76ba-4b66-9e87-c3ba3af51339" providerId="ADAL" clId="{BF9F3173-508C-0345-AE21-40C8209DE05F}" dt="2022-08-09T08:33:27.086" v="61" actId="478"/>
          <ac:picMkLst>
            <pc:docMk/>
            <pc:sldMk cId="72960844" sldId="339"/>
            <ac:picMk id="59" creationId="{40DFF0CB-AEB2-4581-8ECC-1BCF71620E00}"/>
          </ac:picMkLst>
        </pc:picChg>
      </pc:sldChg>
      <pc:sldChg chg="delSp mod">
        <pc:chgData name="PAILLET Gael" userId="3f8043c3-76ba-4b66-9e87-c3ba3af51339" providerId="ADAL" clId="{BF9F3173-508C-0345-AE21-40C8209DE05F}" dt="2022-08-09T08:33:30.503" v="62" actId="478"/>
        <pc:sldMkLst>
          <pc:docMk/>
          <pc:sldMk cId="3661462409" sldId="342"/>
        </pc:sldMkLst>
        <pc:picChg chg="del">
          <ac:chgData name="PAILLET Gael" userId="3f8043c3-76ba-4b66-9e87-c3ba3af51339" providerId="ADAL" clId="{BF9F3173-508C-0345-AE21-40C8209DE05F}" dt="2022-08-09T08:33:30.503" v="62" actId="478"/>
          <ac:picMkLst>
            <pc:docMk/>
            <pc:sldMk cId="3661462409" sldId="342"/>
            <ac:picMk id="16" creationId="{1925B238-42EB-4120-A92D-B856A39442BB}"/>
          </ac:picMkLst>
        </pc:picChg>
      </pc:sldChg>
      <pc:sldChg chg="delSp mod">
        <pc:chgData name="PAILLET Gael" userId="3f8043c3-76ba-4b66-9e87-c3ba3af51339" providerId="ADAL" clId="{BF9F3173-508C-0345-AE21-40C8209DE05F}" dt="2022-08-09T08:32:45.351" v="55" actId="478"/>
        <pc:sldMkLst>
          <pc:docMk/>
          <pc:sldMk cId="4134441402" sldId="344"/>
        </pc:sldMkLst>
        <pc:picChg chg="del">
          <ac:chgData name="PAILLET Gael" userId="3f8043c3-76ba-4b66-9e87-c3ba3af51339" providerId="ADAL" clId="{BF9F3173-508C-0345-AE21-40C8209DE05F}" dt="2022-08-09T08:32:45.351" v="55" actId="478"/>
          <ac:picMkLst>
            <pc:docMk/>
            <pc:sldMk cId="4134441402" sldId="344"/>
            <ac:picMk id="27" creationId="{20DF764C-4438-4A76-9FAD-4EB43A3D98F1}"/>
          </ac:picMkLst>
        </pc:picChg>
      </pc:sldChg>
      <pc:sldChg chg="delSp mod">
        <pc:chgData name="PAILLET Gael" userId="3f8043c3-76ba-4b66-9e87-c3ba3af51339" providerId="ADAL" clId="{BF9F3173-508C-0345-AE21-40C8209DE05F}" dt="2022-08-09T08:32:42.314" v="54" actId="478"/>
        <pc:sldMkLst>
          <pc:docMk/>
          <pc:sldMk cId="3858244876" sldId="345"/>
        </pc:sldMkLst>
        <pc:picChg chg="del">
          <ac:chgData name="PAILLET Gael" userId="3f8043c3-76ba-4b66-9e87-c3ba3af51339" providerId="ADAL" clId="{BF9F3173-508C-0345-AE21-40C8209DE05F}" dt="2022-08-09T08:32:42.314" v="54" actId="478"/>
          <ac:picMkLst>
            <pc:docMk/>
            <pc:sldMk cId="3858244876" sldId="345"/>
            <ac:picMk id="11" creationId="{F556E6B1-240D-43AD-AF60-C7C3CB5113D3}"/>
          </ac:picMkLst>
        </pc:picChg>
      </pc:sldChg>
      <pc:sldChg chg="delSp mod">
        <pc:chgData name="PAILLET Gael" userId="3f8043c3-76ba-4b66-9e87-c3ba3af51339" providerId="ADAL" clId="{BF9F3173-508C-0345-AE21-40C8209DE05F}" dt="2022-08-09T08:43:35.865" v="217" actId="478"/>
        <pc:sldMkLst>
          <pc:docMk/>
          <pc:sldMk cId="4033855605" sldId="346"/>
        </pc:sldMkLst>
        <pc:spChg chg="del">
          <ac:chgData name="PAILLET Gael" userId="3f8043c3-76ba-4b66-9e87-c3ba3af51339" providerId="ADAL" clId="{BF9F3173-508C-0345-AE21-40C8209DE05F}" dt="2022-08-09T08:43:35.865" v="217" actId="478"/>
          <ac:spMkLst>
            <pc:docMk/>
            <pc:sldMk cId="4033855605" sldId="346"/>
            <ac:spMk id="29" creationId="{18E556BF-831A-4223-B43E-06C18C66365D}"/>
          </ac:spMkLst>
        </pc:spChg>
        <pc:picChg chg="del">
          <ac:chgData name="PAILLET Gael" userId="3f8043c3-76ba-4b66-9e87-c3ba3af51339" providerId="ADAL" clId="{BF9F3173-508C-0345-AE21-40C8209DE05F}" dt="2022-08-09T08:33:57.068" v="67" actId="478"/>
          <ac:picMkLst>
            <pc:docMk/>
            <pc:sldMk cId="4033855605" sldId="346"/>
            <ac:picMk id="24" creationId="{1020B3FE-78AC-45FA-98D4-8662E3F9EB50}"/>
          </ac:picMkLst>
        </pc:picChg>
      </pc:sldChg>
      <pc:sldChg chg="delSp mod">
        <pc:chgData name="PAILLET Gael" userId="3f8043c3-76ba-4b66-9e87-c3ba3af51339" providerId="ADAL" clId="{BF9F3173-508C-0345-AE21-40C8209DE05F}" dt="2022-08-09T08:43:40.280" v="218" actId="478"/>
        <pc:sldMkLst>
          <pc:docMk/>
          <pc:sldMk cId="848535987" sldId="347"/>
        </pc:sldMkLst>
        <pc:spChg chg="del">
          <ac:chgData name="PAILLET Gael" userId="3f8043c3-76ba-4b66-9e87-c3ba3af51339" providerId="ADAL" clId="{BF9F3173-508C-0345-AE21-40C8209DE05F}" dt="2022-08-09T08:43:40.280" v="218" actId="478"/>
          <ac:spMkLst>
            <pc:docMk/>
            <pc:sldMk cId="848535987" sldId="347"/>
            <ac:spMk id="16" creationId="{47D5D068-7CB8-48E2-92D5-BB0BF82BDF22}"/>
          </ac:spMkLst>
        </pc:spChg>
        <pc:picChg chg="del">
          <ac:chgData name="PAILLET Gael" userId="3f8043c3-76ba-4b66-9e87-c3ba3af51339" providerId="ADAL" clId="{BF9F3173-508C-0345-AE21-40C8209DE05F}" dt="2022-08-09T08:34:00.419" v="68" actId="478"/>
          <ac:picMkLst>
            <pc:docMk/>
            <pc:sldMk cId="848535987" sldId="347"/>
            <ac:picMk id="12" creationId="{04B8298F-6E4A-4ADB-A4C9-095E85DBF7EC}"/>
          </ac:picMkLst>
        </pc:picChg>
      </pc:sldChg>
      <pc:sldChg chg="addSp delSp modSp del mod">
        <pc:chgData name="PAILLET Gael" userId="3f8043c3-76ba-4b66-9e87-c3ba3af51339" providerId="ADAL" clId="{BF9F3173-508C-0345-AE21-40C8209DE05F}" dt="2022-08-09T09:01:52.543" v="378" actId="2696"/>
        <pc:sldMkLst>
          <pc:docMk/>
          <pc:sldMk cId="387479793" sldId="348"/>
        </pc:sldMkLst>
        <pc:spChg chg="add del mod">
          <ac:chgData name="PAILLET Gael" userId="3f8043c3-76ba-4b66-9e87-c3ba3af51339" providerId="ADAL" clId="{BF9F3173-508C-0345-AE21-40C8209DE05F}" dt="2022-08-09T08:43:11.207" v="211" actId="478"/>
          <ac:spMkLst>
            <pc:docMk/>
            <pc:sldMk cId="387479793" sldId="348"/>
            <ac:spMk id="4" creationId="{22744A62-EF04-7511-951C-19840E12FB38}"/>
          </ac:spMkLst>
        </pc:spChg>
        <pc:spChg chg="del mod">
          <ac:chgData name="PAILLET Gael" userId="3f8043c3-76ba-4b66-9e87-c3ba3af51339" providerId="ADAL" clId="{BF9F3173-508C-0345-AE21-40C8209DE05F}" dt="2022-08-09T08:41:29.570" v="168" actId="21"/>
          <ac:spMkLst>
            <pc:docMk/>
            <pc:sldMk cId="387479793" sldId="348"/>
            <ac:spMk id="5" creationId="{87952702-D121-4B56-A5AC-97B435AB07D1}"/>
          </ac:spMkLst>
        </pc:spChg>
        <pc:spChg chg="add mod">
          <ac:chgData name="PAILLET Gael" userId="3f8043c3-76ba-4b66-9e87-c3ba3af51339" providerId="ADAL" clId="{BF9F3173-508C-0345-AE21-40C8209DE05F}" dt="2022-08-09T08:43:11.976" v="212"/>
          <ac:spMkLst>
            <pc:docMk/>
            <pc:sldMk cId="387479793" sldId="348"/>
            <ac:spMk id="6" creationId="{C51AE82F-E27E-4F56-FD05-E5DFA426FD96}"/>
          </ac:spMkLst>
        </pc:spChg>
        <pc:spChg chg="mod">
          <ac:chgData name="PAILLET Gael" userId="3f8043c3-76ba-4b66-9e87-c3ba3af51339" providerId="ADAL" clId="{BF9F3173-508C-0345-AE21-40C8209DE05F}" dt="2022-08-09T08:35:54.046" v="112" actId="1076"/>
          <ac:spMkLst>
            <pc:docMk/>
            <pc:sldMk cId="387479793" sldId="348"/>
            <ac:spMk id="12" creationId="{5D9D338A-93F7-47C5-B9E7-CC5DE63938FE}"/>
          </ac:spMkLst>
        </pc:spChg>
        <pc:spChg chg="mod">
          <ac:chgData name="PAILLET Gael" userId="3f8043c3-76ba-4b66-9e87-c3ba3af51339" providerId="ADAL" clId="{BF9F3173-508C-0345-AE21-40C8209DE05F}" dt="2022-08-09T08:35:49.857" v="110" actId="20577"/>
          <ac:spMkLst>
            <pc:docMk/>
            <pc:sldMk cId="387479793" sldId="348"/>
            <ac:spMk id="15" creationId="{BED8229B-E1EC-4CA3-95F4-175E82A6C0FB}"/>
          </ac:spMkLst>
        </pc:spChg>
        <pc:picChg chg="add del mod">
          <ac:chgData name="PAILLET Gael" userId="3f8043c3-76ba-4b66-9e87-c3ba3af51339" providerId="ADAL" clId="{BF9F3173-508C-0345-AE21-40C8209DE05F}" dt="2022-08-09T08:40:42.017" v="121" actId="478"/>
          <ac:picMkLst>
            <pc:docMk/>
            <pc:sldMk cId="387479793" sldId="348"/>
            <ac:picMk id="2" creationId="{9A85E1B5-0D42-6B5A-AEEA-5D5B8F01A454}"/>
          </ac:picMkLst>
        </pc:picChg>
        <pc:picChg chg="add del mod">
          <ac:chgData name="PAILLET Gael" userId="3f8043c3-76ba-4b66-9e87-c3ba3af51339" providerId="ADAL" clId="{BF9F3173-508C-0345-AE21-40C8209DE05F}" dt="2022-08-09T08:58:20.032" v="242" actId="478"/>
          <ac:picMkLst>
            <pc:docMk/>
            <pc:sldMk cId="387479793" sldId="348"/>
            <ac:picMk id="8" creationId="{87475EFE-5C08-D45D-B2AD-87D260ACE0EB}"/>
          </ac:picMkLst>
        </pc:picChg>
        <pc:picChg chg="del mod">
          <ac:chgData name="PAILLET Gael" userId="3f8043c3-76ba-4b66-9e87-c3ba3af51339" providerId="ADAL" clId="{BF9F3173-508C-0345-AE21-40C8209DE05F}" dt="2022-08-09T08:47:45.578" v="229" actId="478"/>
          <ac:picMkLst>
            <pc:docMk/>
            <pc:sldMk cId="387479793" sldId="348"/>
            <ac:picMk id="11" creationId="{A7691136-30B7-4DB1-8093-2377360A21D0}"/>
          </ac:picMkLst>
        </pc:picChg>
        <pc:picChg chg="add del mod">
          <ac:chgData name="PAILLET Gael" userId="3f8043c3-76ba-4b66-9e87-c3ba3af51339" providerId="ADAL" clId="{BF9F3173-508C-0345-AE21-40C8209DE05F}" dt="2022-08-09T08:58:18.795" v="241" actId="478"/>
          <ac:picMkLst>
            <pc:docMk/>
            <pc:sldMk cId="387479793" sldId="348"/>
            <ac:picMk id="13" creationId="{70C8E028-43AE-4EB6-0A40-2F01290F36FA}"/>
          </ac:picMkLst>
        </pc:picChg>
      </pc:sldChg>
      <pc:sldChg chg="delSp modSp mod">
        <pc:chgData name="PAILLET Gael" userId="3f8043c3-76ba-4b66-9e87-c3ba3af51339" providerId="ADAL" clId="{BF9F3173-508C-0345-AE21-40C8209DE05F}" dt="2022-08-09T08:48:26.262" v="233" actId="478"/>
        <pc:sldMkLst>
          <pc:docMk/>
          <pc:sldMk cId="2099728604" sldId="354"/>
        </pc:sldMkLst>
        <pc:spChg chg="del">
          <ac:chgData name="PAILLET Gael" userId="3f8043c3-76ba-4b66-9e87-c3ba3af51339" providerId="ADAL" clId="{BF9F3173-508C-0345-AE21-40C8209DE05F}" dt="2022-08-09T08:35:16.813" v="92" actId="478"/>
          <ac:spMkLst>
            <pc:docMk/>
            <pc:sldMk cId="2099728604" sldId="354"/>
            <ac:spMk id="4" creationId="{15EFF38C-5040-4648-8460-8481BEACEA9A}"/>
          </ac:spMkLst>
        </pc:spChg>
        <pc:spChg chg="del mod">
          <ac:chgData name="PAILLET Gael" userId="3f8043c3-76ba-4b66-9e87-c3ba3af51339" providerId="ADAL" clId="{BF9F3173-508C-0345-AE21-40C8209DE05F}" dt="2022-08-09T08:35:15.329" v="91" actId="478"/>
          <ac:spMkLst>
            <pc:docMk/>
            <pc:sldMk cId="2099728604" sldId="354"/>
            <ac:spMk id="5" creationId="{82168769-8331-46D3-9E72-B5ED2A248D8A}"/>
          </ac:spMkLst>
        </pc:spChg>
        <pc:spChg chg="del">
          <ac:chgData name="PAILLET Gael" userId="3f8043c3-76ba-4b66-9e87-c3ba3af51339" providerId="ADAL" clId="{BF9F3173-508C-0345-AE21-40C8209DE05F}" dt="2022-08-09T08:35:13.014" v="89" actId="478"/>
          <ac:spMkLst>
            <pc:docMk/>
            <pc:sldMk cId="2099728604" sldId="354"/>
            <ac:spMk id="6" creationId="{40046714-2E8B-46A0-8BB7-E06DBC234738}"/>
          </ac:spMkLst>
        </pc:spChg>
        <pc:spChg chg="del">
          <ac:chgData name="PAILLET Gael" userId="3f8043c3-76ba-4b66-9e87-c3ba3af51339" providerId="ADAL" clId="{BF9F3173-508C-0345-AE21-40C8209DE05F}" dt="2022-08-09T08:48:26.262" v="233" actId="478"/>
          <ac:spMkLst>
            <pc:docMk/>
            <pc:sldMk cId="2099728604" sldId="354"/>
            <ac:spMk id="8" creationId="{FE795B8B-C194-4BA9-84CB-7B82938B5331}"/>
          </ac:spMkLst>
        </pc:spChg>
        <pc:picChg chg="del">
          <ac:chgData name="PAILLET Gael" userId="3f8043c3-76ba-4b66-9e87-c3ba3af51339" providerId="ADAL" clId="{BF9F3173-508C-0345-AE21-40C8209DE05F}" dt="2022-08-09T08:35:11.403" v="88" actId="478"/>
          <ac:picMkLst>
            <pc:docMk/>
            <pc:sldMk cId="2099728604" sldId="354"/>
            <ac:picMk id="7" creationId="{B492D809-6F27-4DFC-94AF-8254DCE8E314}"/>
          </ac:picMkLst>
        </pc:picChg>
      </pc:sldChg>
      <pc:sldChg chg="delSp mod modShow">
        <pc:chgData name="PAILLET Gael" userId="3f8043c3-76ba-4b66-9e87-c3ba3af51339" providerId="ADAL" clId="{BF9F3173-508C-0345-AE21-40C8209DE05F}" dt="2022-08-09T08:35:07.308" v="87" actId="478"/>
        <pc:sldMkLst>
          <pc:docMk/>
          <pc:sldMk cId="2851268293" sldId="355"/>
        </pc:sldMkLst>
        <pc:picChg chg="del">
          <ac:chgData name="PAILLET Gael" userId="3f8043c3-76ba-4b66-9e87-c3ba3af51339" providerId="ADAL" clId="{BF9F3173-508C-0345-AE21-40C8209DE05F}" dt="2022-08-09T08:35:07.308" v="87" actId="478"/>
          <ac:picMkLst>
            <pc:docMk/>
            <pc:sldMk cId="2851268293" sldId="355"/>
            <ac:picMk id="7" creationId="{B492D809-6F27-4DFC-94AF-8254DCE8E314}"/>
          </ac:picMkLst>
        </pc:picChg>
      </pc:sldChg>
      <pc:sldChg chg="delSp mod">
        <pc:chgData name="PAILLET Gael" userId="3f8043c3-76ba-4b66-9e87-c3ba3af51339" providerId="ADAL" clId="{BF9F3173-508C-0345-AE21-40C8209DE05F}" dt="2022-08-09T08:48:32.585" v="234" actId="478"/>
        <pc:sldMkLst>
          <pc:docMk/>
          <pc:sldMk cId="2528597574" sldId="356"/>
        </pc:sldMkLst>
        <pc:picChg chg="del">
          <ac:chgData name="PAILLET Gael" userId="3f8043c3-76ba-4b66-9e87-c3ba3af51339" providerId="ADAL" clId="{BF9F3173-508C-0345-AE21-40C8209DE05F}" dt="2022-08-09T08:48:32.585" v="234" actId="478"/>
          <ac:picMkLst>
            <pc:docMk/>
            <pc:sldMk cId="2528597574" sldId="356"/>
            <ac:picMk id="7" creationId="{B492D809-6F27-4DFC-94AF-8254DCE8E314}"/>
          </ac:picMkLst>
        </pc:picChg>
      </pc:sldChg>
      <pc:sldChg chg="delSp mod">
        <pc:chgData name="PAILLET Gael" userId="3f8043c3-76ba-4b66-9e87-c3ba3af51339" providerId="ADAL" clId="{BF9F3173-508C-0345-AE21-40C8209DE05F}" dt="2022-08-09T08:48:35.035" v="235" actId="478"/>
        <pc:sldMkLst>
          <pc:docMk/>
          <pc:sldMk cId="4213746276" sldId="357"/>
        </pc:sldMkLst>
        <pc:picChg chg="del">
          <ac:chgData name="PAILLET Gael" userId="3f8043c3-76ba-4b66-9e87-c3ba3af51339" providerId="ADAL" clId="{BF9F3173-508C-0345-AE21-40C8209DE05F}" dt="2022-08-09T08:48:35.035" v="235" actId="478"/>
          <ac:picMkLst>
            <pc:docMk/>
            <pc:sldMk cId="4213746276" sldId="357"/>
            <ac:picMk id="7" creationId="{B492D809-6F27-4DFC-94AF-8254DCE8E314}"/>
          </ac:picMkLst>
        </pc:picChg>
      </pc:sldChg>
      <pc:sldChg chg="delSp modSp mod">
        <pc:chgData name="PAILLET Gael" userId="3f8043c3-76ba-4b66-9e87-c3ba3af51339" providerId="ADAL" clId="{BF9F3173-508C-0345-AE21-40C8209DE05F}" dt="2022-08-09T08:48:37.569" v="237" actId="478"/>
        <pc:sldMkLst>
          <pc:docMk/>
          <pc:sldMk cId="2353842905" sldId="358"/>
        </pc:sldMkLst>
        <pc:picChg chg="del mod">
          <ac:chgData name="PAILLET Gael" userId="3f8043c3-76ba-4b66-9e87-c3ba3af51339" providerId="ADAL" clId="{BF9F3173-508C-0345-AE21-40C8209DE05F}" dt="2022-08-09T08:48:37.569" v="237" actId="478"/>
          <ac:picMkLst>
            <pc:docMk/>
            <pc:sldMk cId="2353842905" sldId="358"/>
            <ac:picMk id="7" creationId="{B492D809-6F27-4DFC-94AF-8254DCE8E314}"/>
          </ac:picMkLst>
        </pc:picChg>
      </pc:sldChg>
      <pc:sldChg chg="delSp mod">
        <pc:chgData name="PAILLET Gael" userId="3f8043c3-76ba-4b66-9e87-c3ba3af51339" providerId="ADAL" clId="{BF9F3173-508C-0345-AE21-40C8209DE05F}" dt="2022-08-09T08:48:40.361" v="238" actId="478"/>
        <pc:sldMkLst>
          <pc:docMk/>
          <pc:sldMk cId="2167204506" sldId="359"/>
        </pc:sldMkLst>
        <pc:picChg chg="del">
          <ac:chgData name="PAILLET Gael" userId="3f8043c3-76ba-4b66-9e87-c3ba3af51339" providerId="ADAL" clId="{BF9F3173-508C-0345-AE21-40C8209DE05F}" dt="2022-08-09T08:48:40.361" v="238" actId="478"/>
          <ac:picMkLst>
            <pc:docMk/>
            <pc:sldMk cId="2167204506" sldId="359"/>
            <ac:picMk id="7" creationId="{B492D809-6F27-4DFC-94AF-8254DCE8E314}"/>
          </ac:picMkLst>
        </pc:picChg>
      </pc:sldChg>
      <pc:sldChg chg="delSp modSp mod">
        <pc:chgData name="PAILLET Gael" userId="3f8043c3-76ba-4b66-9e87-c3ba3af51339" providerId="ADAL" clId="{BF9F3173-508C-0345-AE21-40C8209DE05F}" dt="2022-08-09T08:48:43.371" v="240" actId="478"/>
        <pc:sldMkLst>
          <pc:docMk/>
          <pc:sldMk cId="2976519956" sldId="360"/>
        </pc:sldMkLst>
        <pc:picChg chg="del mod">
          <ac:chgData name="PAILLET Gael" userId="3f8043c3-76ba-4b66-9e87-c3ba3af51339" providerId="ADAL" clId="{BF9F3173-508C-0345-AE21-40C8209DE05F}" dt="2022-08-09T08:48:43.371" v="240" actId="478"/>
          <ac:picMkLst>
            <pc:docMk/>
            <pc:sldMk cId="2976519956" sldId="360"/>
            <ac:picMk id="7" creationId="{B492D809-6F27-4DFC-94AF-8254DCE8E314}"/>
          </ac:picMkLst>
        </pc:picChg>
      </pc:sldChg>
      <pc:sldChg chg="addSp delSp modSp mod">
        <pc:chgData name="PAILLET Gael" userId="3f8043c3-76ba-4b66-9e87-c3ba3af51339" providerId="ADAL" clId="{BF9F3173-508C-0345-AE21-40C8209DE05F}" dt="2022-08-09T08:43:14.653" v="213"/>
        <pc:sldMkLst>
          <pc:docMk/>
          <pc:sldMk cId="2326825108" sldId="392"/>
        </pc:sldMkLst>
        <pc:spChg chg="add mod">
          <ac:chgData name="PAILLET Gael" userId="3f8043c3-76ba-4b66-9e87-c3ba3af51339" providerId="ADAL" clId="{BF9F3173-508C-0345-AE21-40C8209DE05F}" dt="2022-08-09T08:43:14.653" v="213"/>
          <ac:spMkLst>
            <pc:docMk/>
            <pc:sldMk cId="2326825108" sldId="392"/>
            <ac:spMk id="3" creationId="{10D281D0-47E0-E07A-60C7-F84B575C93C3}"/>
          </ac:spMkLst>
        </pc:spChg>
        <pc:spChg chg="del">
          <ac:chgData name="PAILLET Gael" userId="3f8043c3-76ba-4b66-9e87-c3ba3af51339" providerId="ADAL" clId="{BF9F3173-508C-0345-AE21-40C8209DE05F}" dt="2022-08-09T08:32:33.202" v="53" actId="478"/>
          <ac:spMkLst>
            <pc:docMk/>
            <pc:sldMk cId="2326825108" sldId="392"/>
            <ac:spMk id="7" creationId="{827DBBCF-9D07-479B-A5D6-661ACFE22958}"/>
          </ac:spMkLst>
        </pc:spChg>
      </pc:sldChg>
      <pc:sldChg chg="addSp delSp modSp mod">
        <pc:chgData name="PAILLET Gael" userId="3f8043c3-76ba-4b66-9e87-c3ba3af51339" providerId="ADAL" clId="{BF9F3173-508C-0345-AE21-40C8209DE05F}" dt="2022-08-09T08:43:22.006" v="215"/>
        <pc:sldMkLst>
          <pc:docMk/>
          <pc:sldMk cId="3593011606" sldId="395"/>
        </pc:sldMkLst>
        <pc:spChg chg="del">
          <ac:chgData name="PAILLET Gael" userId="3f8043c3-76ba-4b66-9e87-c3ba3af51339" providerId="ADAL" clId="{BF9F3173-508C-0345-AE21-40C8209DE05F}" dt="2022-08-09T08:33:18.418" v="59" actId="478"/>
          <ac:spMkLst>
            <pc:docMk/>
            <pc:sldMk cId="3593011606" sldId="395"/>
            <ac:spMk id="5" creationId="{87952702-D121-4B56-A5AC-97B435AB07D1}"/>
          </ac:spMkLst>
        </pc:spChg>
        <pc:spChg chg="del">
          <ac:chgData name="PAILLET Gael" userId="3f8043c3-76ba-4b66-9e87-c3ba3af51339" providerId="ADAL" clId="{BF9F3173-508C-0345-AE21-40C8209DE05F}" dt="2022-08-09T08:33:16.830" v="58" actId="478"/>
          <ac:spMkLst>
            <pc:docMk/>
            <pc:sldMk cId="3593011606" sldId="395"/>
            <ac:spMk id="7" creationId="{827DBBCF-9D07-479B-A5D6-661ACFE22958}"/>
          </ac:spMkLst>
        </pc:spChg>
        <pc:spChg chg="add del mod">
          <ac:chgData name="PAILLET Gael" userId="3f8043c3-76ba-4b66-9e87-c3ba3af51339" providerId="ADAL" clId="{BF9F3173-508C-0345-AE21-40C8209DE05F}" dt="2022-08-09T08:43:21.577" v="214" actId="478"/>
          <ac:spMkLst>
            <pc:docMk/>
            <pc:sldMk cId="3593011606" sldId="395"/>
            <ac:spMk id="9" creationId="{B4BB0D97-E92B-DE11-A7F0-E739DD51FC1F}"/>
          </ac:spMkLst>
        </pc:spChg>
        <pc:spChg chg="add mod">
          <ac:chgData name="PAILLET Gael" userId="3f8043c3-76ba-4b66-9e87-c3ba3af51339" providerId="ADAL" clId="{BF9F3173-508C-0345-AE21-40C8209DE05F}" dt="2022-08-09T08:43:22.006" v="215"/>
          <ac:spMkLst>
            <pc:docMk/>
            <pc:sldMk cId="3593011606" sldId="395"/>
            <ac:spMk id="11" creationId="{F5F1BEF5-45E2-858B-EEDB-A75FA1DEBB66}"/>
          </ac:spMkLst>
        </pc:spChg>
        <pc:picChg chg="add mod">
          <ac:chgData name="PAILLET Gael" userId="3f8043c3-76ba-4b66-9e87-c3ba3af51339" providerId="ADAL" clId="{BF9F3173-508C-0345-AE21-40C8209DE05F}" dt="2022-08-09T08:33:12.195" v="57" actId="1076"/>
          <ac:picMkLst>
            <pc:docMk/>
            <pc:sldMk cId="3593011606" sldId="395"/>
            <ac:picMk id="3" creationId="{2A84EE27-D7B5-8757-642A-2C6A617D947E}"/>
          </ac:picMkLst>
        </pc:picChg>
      </pc:sldChg>
      <pc:sldChg chg="addSp delSp modSp mod">
        <pc:chgData name="PAILLET Gael" userId="3f8043c3-76ba-4b66-9e87-c3ba3af51339" providerId="ADAL" clId="{BF9F3173-508C-0345-AE21-40C8209DE05F}" dt="2022-08-09T08:43:28.046" v="216"/>
        <pc:sldMkLst>
          <pc:docMk/>
          <pc:sldMk cId="96998636" sldId="396"/>
        </pc:sldMkLst>
        <pc:spChg chg="add mod">
          <ac:chgData name="PAILLET Gael" userId="3f8043c3-76ba-4b66-9e87-c3ba3af51339" providerId="ADAL" clId="{BF9F3173-508C-0345-AE21-40C8209DE05F}" dt="2022-08-09T08:43:28.046" v="216"/>
          <ac:spMkLst>
            <pc:docMk/>
            <pc:sldMk cId="96998636" sldId="396"/>
            <ac:spMk id="5" creationId="{5CAA6F7E-B45E-C223-AF48-D69AA1B6D489}"/>
          </ac:spMkLst>
        </pc:spChg>
        <pc:spChg chg="del">
          <ac:chgData name="PAILLET Gael" userId="3f8043c3-76ba-4b66-9e87-c3ba3af51339" providerId="ADAL" clId="{BF9F3173-508C-0345-AE21-40C8209DE05F}" dt="2022-08-09T08:33:54.179" v="66" actId="478"/>
          <ac:spMkLst>
            <pc:docMk/>
            <pc:sldMk cId="96998636" sldId="396"/>
            <ac:spMk id="7" creationId="{827DBBCF-9D07-479B-A5D6-661ACFE22958}"/>
          </ac:spMkLst>
        </pc:spChg>
        <pc:picChg chg="add mod">
          <ac:chgData name="PAILLET Gael" userId="3f8043c3-76ba-4b66-9e87-c3ba3af51339" providerId="ADAL" clId="{BF9F3173-508C-0345-AE21-40C8209DE05F}" dt="2022-08-09T08:33:51.426" v="65" actId="1076"/>
          <ac:picMkLst>
            <pc:docMk/>
            <pc:sldMk cId="96998636" sldId="396"/>
            <ac:picMk id="3" creationId="{E75E48C9-EC56-5E84-85BC-D7549429A23D}"/>
          </ac:picMkLst>
        </pc:picChg>
      </pc:sldChg>
      <pc:sldChg chg="delSp mod">
        <pc:chgData name="PAILLET Gael" userId="3f8043c3-76ba-4b66-9e87-c3ba3af51339" providerId="ADAL" clId="{BF9F3173-508C-0345-AE21-40C8209DE05F}" dt="2022-08-09T08:48:15.826" v="232" actId="478"/>
        <pc:sldMkLst>
          <pc:docMk/>
          <pc:sldMk cId="1187313619" sldId="398"/>
        </pc:sldMkLst>
        <pc:picChg chg="del">
          <ac:chgData name="PAILLET Gael" userId="3f8043c3-76ba-4b66-9e87-c3ba3af51339" providerId="ADAL" clId="{BF9F3173-508C-0345-AE21-40C8209DE05F}" dt="2022-08-09T08:48:13.178" v="231" actId="478"/>
          <ac:picMkLst>
            <pc:docMk/>
            <pc:sldMk cId="1187313619" sldId="398"/>
            <ac:picMk id="14" creationId="{7FFD9A1C-DD22-41BA-86B8-3A2287D07393}"/>
          </ac:picMkLst>
        </pc:picChg>
        <pc:cxnChg chg="del">
          <ac:chgData name="PAILLET Gael" userId="3f8043c3-76ba-4b66-9e87-c3ba3af51339" providerId="ADAL" clId="{BF9F3173-508C-0345-AE21-40C8209DE05F}" dt="2022-08-09T08:48:15.826" v="232" actId="478"/>
          <ac:cxnSpMkLst>
            <pc:docMk/>
            <pc:sldMk cId="1187313619" sldId="398"/>
            <ac:cxnSpMk id="10" creationId="{2582520C-66C8-449B-B8D6-A87A84556A8E}"/>
          </ac:cxnSpMkLst>
        </pc:cxnChg>
      </pc:sldChg>
      <pc:sldChg chg="delSp mod">
        <pc:chgData name="PAILLET Gael" userId="3f8043c3-76ba-4b66-9e87-c3ba3af51339" providerId="ADAL" clId="{BF9F3173-508C-0345-AE21-40C8209DE05F}" dt="2022-08-09T08:33:33.961" v="63" actId="478"/>
        <pc:sldMkLst>
          <pc:docMk/>
          <pc:sldMk cId="159399228" sldId="400"/>
        </pc:sldMkLst>
        <pc:picChg chg="del">
          <ac:chgData name="PAILLET Gael" userId="3f8043c3-76ba-4b66-9e87-c3ba3af51339" providerId="ADAL" clId="{BF9F3173-508C-0345-AE21-40C8209DE05F}" dt="2022-08-09T08:33:33.961" v="63" actId="478"/>
          <ac:picMkLst>
            <pc:docMk/>
            <pc:sldMk cId="159399228" sldId="400"/>
            <ac:picMk id="16" creationId="{1925B238-42EB-4120-A92D-B856A39442BB}"/>
          </ac:picMkLst>
        </pc:picChg>
      </pc:sldChg>
      <pc:sldChg chg="delSp mod">
        <pc:chgData name="PAILLET Gael" userId="3f8043c3-76ba-4b66-9e87-c3ba3af51339" providerId="ADAL" clId="{BF9F3173-508C-0345-AE21-40C8209DE05F}" dt="2022-08-09T08:43:43.395" v="219" actId="478"/>
        <pc:sldMkLst>
          <pc:docMk/>
          <pc:sldMk cId="4164173250" sldId="401"/>
        </pc:sldMkLst>
        <pc:spChg chg="del">
          <ac:chgData name="PAILLET Gael" userId="3f8043c3-76ba-4b66-9e87-c3ba3af51339" providerId="ADAL" clId="{BF9F3173-508C-0345-AE21-40C8209DE05F}" dt="2022-08-09T08:43:43.395" v="219" actId="478"/>
          <ac:spMkLst>
            <pc:docMk/>
            <pc:sldMk cId="4164173250" sldId="401"/>
            <ac:spMk id="9" creationId="{1DCFEA50-AC0A-4F86-AA3F-5EC8C75897D5}"/>
          </ac:spMkLst>
        </pc:spChg>
        <pc:picChg chg="del">
          <ac:chgData name="PAILLET Gael" userId="3f8043c3-76ba-4b66-9e87-c3ba3af51339" providerId="ADAL" clId="{BF9F3173-508C-0345-AE21-40C8209DE05F}" dt="2022-08-09T08:34:03.819" v="69" actId="478"/>
          <ac:picMkLst>
            <pc:docMk/>
            <pc:sldMk cId="4164173250" sldId="401"/>
            <ac:picMk id="12" creationId="{04B8298F-6E4A-4ADB-A4C9-095E85DBF7EC}"/>
          </ac:picMkLst>
        </pc:picChg>
      </pc:sldChg>
      <pc:sldChg chg="delSp modSp mod">
        <pc:chgData name="PAILLET Gael" userId="3f8043c3-76ba-4b66-9e87-c3ba3af51339" providerId="ADAL" clId="{BF9F3173-508C-0345-AE21-40C8209DE05F}" dt="2022-08-09T08:35:26.615" v="95" actId="478"/>
        <pc:sldMkLst>
          <pc:docMk/>
          <pc:sldMk cId="2413726900" sldId="402"/>
        </pc:sldMkLst>
        <pc:spChg chg="del">
          <ac:chgData name="PAILLET Gael" userId="3f8043c3-76ba-4b66-9e87-c3ba3af51339" providerId="ADAL" clId="{BF9F3173-508C-0345-AE21-40C8209DE05F}" dt="2022-08-09T08:35:25.126" v="94" actId="478"/>
          <ac:spMkLst>
            <pc:docMk/>
            <pc:sldMk cId="2413726900" sldId="402"/>
            <ac:spMk id="4" creationId="{B76A7777-88D4-42FE-87F4-EF63B2920D20}"/>
          </ac:spMkLst>
        </pc:spChg>
        <pc:spChg chg="del">
          <ac:chgData name="PAILLET Gael" userId="3f8043c3-76ba-4b66-9e87-c3ba3af51339" providerId="ADAL" clId="{BF9F3173-508C-0345-AE21-40C8209DE05F}" dt="2022-08-09T08:35:23.813" v="93" actId="478"/>
          <ac:spMkLst>
            <pc:docMk/>
            <pc:sldMk cId="2413726900" sldId="402"/>
            <ac:spMk id="5" creationId="{E54FA970-A5FF-4B05-A8EA-DC355784FE27}"/>
          </ac:spMkLst>
        </pc:spChg>
        <pc:spChg chg="del">
          <ac:chgData name="PAILLET Gael" userId="3f8043c3-76ba-4b66-9e87-c3ba3af51339" providerId="ADAL" clId="{BF9F3173-508C-0345-AE21-40C8209DE05F}" dt="2022-08-09T08:35:26.615" v="95" actId="478"/>
          <ac:spMkLst>
            <pc:docMk/>
            <pc:sldMk cId="2413726900" sldId="402"/>
            <ac:spMk id="6" creationId="{ACD2965C-BB76-4508-AA37-898855EEFCE1}"/>
          </ac:spMkLst>
        </pc:spChg>
        <pc:spChg chg="mod">
          <ac:chgData name="PAILLET Gael" userId="3f8043c3-76ba-4b66-9e87-c3ba3af51339" providerId="ADAL" clId="{BF9F3173-508C-0345-AE21-40C8209DE05F}" dt="2022-08-09T08:34:25.491" v="85" actId="1037"/>
          <ac:spMkLst>
            <pc:docMk/>
            <pc:sldMk cId="2413726900" sldId="402"/>
            <ac:spMk id="7" creationId="{2B29D27B-C6A0-4E13-BC4E-ACF6F14D9820}"/>
          </ac:spMkLst>
        </pc:spChg>
        <pc:spChg chg="mod">
          <ac:chgData name="PAILLET Gael" userId="3f8043c3-76ba-4b66-9e87-c3ba3af51339" providerId="ADAL" clId="{BF9F3173-508C-0345-AE21-40C8209DE05F}" dt="2022-08-09T08:34:25.491" v="85" actId="1037"/>
          <ac:spMkLst>
            <pc:docMk/>
            <pc:sldMk cId="2413726900" sldId="402"/>
            <ac:spMk id="9" creationId="{F1E881F6-92F9-4BB5-A0AD-4A88266D307A}"/>
          </ac:spMkLst>
        </pc:spChg>
        <pc:spChg chg="mod">
          <ac:chgData name="PAILLET Gael" userId="3f8043c3-76ba-4b66-9e87-c3ba3af51339" providerId="ADAL" clId="{BF9F3173-508C-0345-AE21-40C8209DE05F}" dt="2022-08-09T08:34:25.491" v="85" actId="1037"/>
          <ac:spMkLst>
            <pc:docMk/>
            <pc:sldMk cId="2413726900" sldId="402"/>
            <ac:spMk id="12" creationId="{D193E40C-5A1B-49E3-8C39-120DEFC2DBC6}"/>
          </ac:spMkLst>
        </pc:spChg>
        <pc:spChg chg="mod">
          <ac:chgData name="PAILLET Gael" userId="3f8043c3-76ba-4b66-9e87-c3ba3af51339" providerId="ADAL" clId="{BF9F3173-508C-0345-AE21-40C8209DE05F}" dt="2022-08-09T08:34:25.491" v="85" actId="1037"/>
          <ac:spMkLst>
            <pc:docMk/>
            <pc:sldMk cId="2413726900" sldId="402"/>
            <ac:spMk id="13" creationId="{4175571C-8050-4B9D-B759-BDA00DC24637}"/>
          </ac:spMkLst>
        </pc:spChg>
        <pc:spChg chg="mod">
          <ac:chgData name="PAILLET Gael" userId="3f8043c3-76ba-4b66-9e87-c3ba3af51339" providerId="ADAL" clId="{BF9F3173-508C-0345-AE21-40C8209DE05F}" dt="2022-08-09T08:34:25.491" v="85" actId="1037"/>
          <ac:spMkLst>
            <pc:docMk/>
            <pc:sldMk cId="2413726900" sldId="402"/>
            <ac:spMk id="14" creationId="{A0739F93-808B-4C62-9778-079429C36E20}"/>
          </ac:spMkLst>
        </pc:spChg>
        <pc:spChg chg="mod">
          <ac:chgData name="PAILLET Gael" userId="3f8043c3-76ba-4b66-9e87-c3ba3af51339" providerId="ADAL" clId="{BF9F3173-508C-0345-AE21-40C8209DE05F}" dt="2022-08-09T08:34:25.491" v="85" actId="1037"/>
          <ac:spMkLst>
            <pc:docMk/>
            <pc:sldMk cId="2413726900" sldId="402"/>
            <ac:spMk id="15" creationId="{C03CBC16-24F9-4BE5-BC75-158065BE305A}"/>
          </ac:spMkLst>
        </pc:spChg>
        <pc:spChg chg="mod">
          <ac:chgData name="PAILLET Gael" userId="3f8043c3-76ba-4b66-9e87-c3ba3af51339" providerId="ADAL" clId="{BF9F3173-508C-0345-AE21-40C8209DE05F}" dt="2022-08-09T08:34:25.491" v="85" actId="1037"/>
          <ac:spMkLst>
            <pc:docMk/>
            <pc:sldMk cId="2413726900" sldId="402"/>
            <ac:spMk id="16" creationId="{8071CCC4-285D-4A2C-894F-3F7FA091C7FB}"/>
          </ac:spMkLst>
        </pc:spChg>
        <pc:spChg chg="mod">
          <ac:chgData name="PAILLET Gael" userId="3f8043c3-76ba-4b66-9e87-c3ba3af51339" providerId="ADAL" clId="{BF9F3173-508C-0345-AE21-40C8209DE05F}" dt="2022-08-09T08:34:25.491" v="85" actId="1037"/>
          <ac:spMkLst>
            <pc:docMk/>
            <pc:sldMk cId="2413726900" sldId="402"/>
            <ac:spMk id="23" creationId="{90CA8DB5-09F0-4DCA-A317-32DED5818AA7}"/>
          </ac:spMkLst>
        </pc:spChg>
        <pc:spChg chg="mod">
          <ac:chgData name="PAILLET Gael" userId="3f8043c3-76ba-4b66-9e87-c3ba3af51339" providerId="ADAL" clId="{BF9F3173-508C-0345-AE21-40C8209DE05F}" dt="2022-08-09T08:34:25.491" v="85" actId="1037"/>
          <ac:spMkLst>
            <pc:docMk/>
            <pc:sldMk cId="2413726900" sldId="402"/>
            <ac:spMk id="24" creationId="{29C558F5-27DD-471A-957E-639083177394}"/>
          </ac:spMkLst>
        </pc:spChg>
        <pc:spChg chg="mod">
          <ac:chgData name="PAILLET Gael" userId="3f8043c3-76ba-4b66-9e87-c3ba3af51339" providerId="ADAL" clId="{BF9F3173-508C-0345-AE21-40C8209DE05F}" dt="2022-08-09T08:34:25.491" v="85" actId="1037"/>
          <ac:spMkLst>
            <pc:docMk/>
            <pc:sldMk cId="2413726900" sldId="402"/>
            <ac:spMk id="25" creationId="{8B49F507-D0B4-48B1-8B2B-C8BA9531903A}"/>
          </ac:spMkLst>
        </pc:spChg>
        <pc:spChg chg="mod">
          <ac:chgData name="PAILLET Gael" userId="3f8043c3-76ba-4b66-9e87-c3ba3af51339" providerId="ADAL" clId="{BF9F3173-508C-0345-AE21-40C8209DE05F}" dt="2022-08-09T08:34:25.491" v="85" actId="1037"/>
          <ac:spMkLst>
            <pc:docMk/>
            <pc:sldMk cId="2413726900" sldId="402"/>
            <ac:spMk id="26" creationId="{304038B1-7E2D-440C-94DE-108DE427D16E}"/>
          </ac:spMkLst>
        </pc:spChg>
        <pc:cxnChg chg="mod">
          <ac:chgData name="PAILLET Gael" userId="3f8043c3-76ba-4b66-9e87-c3ba3af51339" providerId="ADAL" clId="{BF9F3173-508C-0345-AE21-40C8209DE05F}" dt="2022-08-09T08:34:25.491" v="85" actId="1037"/>
          <ac:cxnSpMkLst>
            <pc:docMk/>
            <pc:sldMk cId="2413726900" sldId="402"/>
            <ac:cxnSpMk id="11" creationId="{B76D853D-AE20-4994-96B3-BFF5817AA396}"/>
          </ac:cxnSpMkLst>
        </pc:cxnChg>
        <pc:cxnChg chg="mod">
          <ac:chgData name="PAILLET Gael" userId="3f8043c3-76ba-4b66-9e87-c3ba3af51339" providerId="ADAL" clId="{BF9F3173-508C-0345-AE21-40C8209DE05F}" dt="2022-08-09T08:34:25.491" v="85" actId="1037"/>
          <ac:cxnSpMkLst>
            <pc:docMk/>
            <pc:sldMk cId="2413726900" sldId="402"/>
            <ac:cxnSpMk id="18" creationId="{568E58A5-FD6D-47F3-9B88-19EF584DC0BB}"/>
          </ac:cxnSpMkLst>
        </pc:cxnChg>
        <pc:cxnChg chg="mod">
          <ac:chgData name="PAILLET Gael" userId="3f8043c3-76ba-4b66-9e87-c3ba3af51339" providerId="ADAL" clId="{BF9F3173-508C-0345-AE21-40C8209DE05F}" dt="2022-08-09T08:34:25.491" v="85" actId="1037"/>
          <ac:cxnSpMkLst>
            <pc:docMk/>
            <pc:sldMk cId="2413726900" sldId="402"/>
            <ac:cxnSpMk id="19" creationId="{B62103DB-C901-4DC7-A892-C85F84770DD5}"/>
          </ac:cxnSpMkLst>
        </pc:cxnChg>
        <pc:cxnChg chg="mod">
          <ac:chgData name="PAILLET Gael" userId="3f8043c3-76ba-4b66-9e87-c3ba3af51339" providerId="ADAL" clId="{BF9F3173-508C-0345-AE21-40C8209DE05F}" dt="2022-08-09T08:34:25.491" v="85" actId="1037"/>
          <ac:cxnSpMkLst>
            <pc:docMk/>
            <pc:sldMk cId="2413726900" sldId="402"/>
            <ac:cxnSpMk id="20" creationId="{EFB523A2-2ACB-484E-B535-4E0BB0226406}"/>
          </ac:cxnSpMkLst>
        </pc:cxnChg>
        <pc:cxnChg chg="mod">
          <ac:chgData name="PAILLET Gael" userId="3f8043c3-76ba-4b66-9e87-c3ba3af51339" providerId="ADAL" clId="{BF9F3173-508C-0345-AE21-40C8209DE05F}" dt="2022-08-09T08:34:25.491" v="85" actId="1037"/>
          <ac:cxnSpMkLst>
            <pc:docMk/>
            <pc:sldMk cId="2413726900" sldId="402"/>
            <ac:cxnSpMk id="21" creationId="{217496A8-3D3C-4DAA-B8C1-10F263ACE394}"/>
          </ac:cxnSpMkLst>
        </pc:cxnChg>
      </pc:sldChg>
      <pc:sldChg chg="addSp delSp modSp add mod">
        <pc:chgData name="PAILLET Gael" userId="3f8043c3-76ba-4b66-9e87-c3ba3af51339" providerId="ADAL" clId="{BF9F3173-508C-0345-AE21-40C8209DE05F}" dt="2022-08-09T09:02:29.650" v="455" actId="20577"/>
        <pc:sldMkLst>
          <pc:docMk/>
          <pc:sldMk cId="2348540832" sldId="1110"/>
        </pc:sldMkLst>
        <pc:spChg chg="del">
          <ac:chgData name="PAILLET Gael" userId="3f8043c3-76ba-4b66-9e87-c3ba3af51339" providerId="ADAL" clId="{BF9F3173-508C-0345-AE21-40C8209DE05F}" dt="2022-08-09T09:01:41.942" v="372" actId="478"/>
          <ac:spMkLst>
            <pc:docMk/>
            <pc:sldMk cId="2348540832" sldId="1110"/>
            <ac:spMk id="2" creationId="{4C3D81D5-2E08-7CF8-CE72-C3276DE8DB36}"/>
          </ac:spMkLst>
        </pc:spChg>
        <pc:spChg chg="mod">
          <ac:chgData name="PAILLET Gael" userId="3f8043c3-76ba-4b66-9e87-c3ba3af51339" providerId="ADAL" clId="{BF9F3173-508C-0345-AE21-40C8209DE05F}" dt="2022-08-09T08:58:59.294" v="292" actId="20577"/>
          <ac:spMkLst>
            <pc:docMk/>
            <pc:sldMk cId="2348540832" sldId="1110"/>
            <ac:spMk id="3" creationId="{58DBF7C5-D091-4722-A700-576581FDBAAC}"/>
          </ac:spMkLst>
        </pc:spChg>
        <pc:spChg chg="mod">
          <ac:chgData name="PAILLET Gael" userId="3f8043c3-76ba-4b66-9e87-c3ba3af51339" providerId="ADAL" clId="{BF9F3173-508C-0345-AE21-40C8209DE05F}" dt="2022-08-09T09:02:29.650" v="455" actId="20577"/>
          <ac:spMkLst>
            <pc:docMk/>
            <pc:sldMk cId="2348540832" sldId="1110"/>
            <ac:spMk id="4" creationId="{1D8C2436-3C40-470A-9049-0CBFF6821D0A}"/>
          </ac:spMkLst>
        </pc:spChg>
        <pc:spChg chg="mod">
          <ac:chgData name="PAILLET Gael" userId="3f8043c3-76ba-4b66-9e87-c3ba3af51339" providerId="ADAL" clId="{BF9F3173-508C-0345-AE21-40C8209DE05F}" dt="2022-08-09T08:59:11.406" v="301" actId="20577"/>
          <ac:spMkLst>
            <pc:docMk/>
            <pc:sldMk cId="2348540832" sldId="1110"/>
            <ac:spMk id="5" creationId="{E5EA11DB-9376-414F-A627-082F68EE6F88}"/>
          </ac:spMkLst>
        </pc:spChg>
        <pc:spChg chg="add del mod">
          <ac:chgData name="PAILLET Gael" userId="3f8043c3-76ba-4b66-9e87-c3ba3af51339" providerId="ADAL" clId="{BF9F3173-508C-0345-AE21-40C8209DE05F}" dt="2022-08-09T09:01:47.903" v="377"/>
          <ac:spMkLst>
            <pc:docMk/>
            <pc:sldMk cId="2348540832" sldId="1110"/>
            <ac:spMk id="6" creationId="{D29559B5-57DF-A4DD-09AB-831A1C034B1E}"/>
          </ac:spMkLst>
        </pc:spChg>
        <pc:picChg chg="del mod">
          <ac:chgData name="PAILLET Gael" userId="3f8043c3-76ba-4b66-9e87-c3ba3af51339" providerId="ADAL" clId="{BF9F3173-508C-0345-AE21-40C8209DE05F}" dt="2022-08-09T08:58:39.714" v="245" actId="478"/>
          <ac:picMkLst>
            <pc:docMk/>
            <pc:sldMk cId="2348540832" sldId="1110"/>
            <ac:picMk id="7" creationId="{4693E87F-E80B-486E-ACD2-040D7487A2C1}"/>
          </ac:picMkLst>
        </pc:picChg>
      </pc:sldChg>
      <pc:sldMasterChg chg="addSp delSp modSp mod modSldLayout">
        <pc:chgData name="PAILLET Gael" userId="3f8043c3-76ba-4b66-9e87-c3ba3af51339" providerId="ADAL" clId="{BF9F3173-508C-0345-AE21-40C8209DE05F}" dt="2022-08-09T08:43:00.145" v="210" actId="478"/>
        <pc:sldMasterMkLst>
          <pc:docMk/>
          <pc:sldMasterMk cId="2676385191" sldId="2147483648"/>
        </pc:sldMasterMkLst>
        <pc:spChg chg="del">
          <ac:chgData name="PAILLET Gael" userId="3f8043c3-76ba-4b66-9e87-c3ba3af51339" providerId="ADAL" clId="{BF9F3173-508C-0345-AE21-40C8209DE05F}" dt="2022-08-09T08:41:38.803" v="169" actId="478"/>
          <ac:spMkLst>
            <pc:docMk/>
            <pc:sldMasterMk cId="2676385191" sldId="2147483648"/>
            <ac:spMk id="4" creationId="{7A09B5D3-31A6-40A2-80BA-9F2E88909AD4}"/>
          </ac:spMkLst>
        </pc:spChg>
        <pc:spChg chg="del">
          <ac:chgData name="PAILLET Gael" userId="3f8043c3-76ba-4b66-9e87-c3ba3af51339" providerId="ADAL" clId="{BF9F3173-508C-0345-AE21-40C8209DE05F}" dt="2022-08-09T08:41:40.188" v="170" actId="478"/>
          <ac:spMkLst>
            <pc:docMk/>
            <pc:sldMasterMk cId="2676385191" sldId="2147483648"/>
            <ac:spMk id="5" creationId="{B49447FC-DFBA-4887-940F-593BEB621AE6}"/>
          </ac:spMkLst>
        </pc:spChg>
        <pc:spChg chg="add mod">
          <ac:chgData name="PAILLET Gael" userId="3f8043c3-76ba-4b66-9e87-c3ba3af51339" providerId="ADAL" clId="{BF9F3173-508C-0345-AE21-40C8209DE05F}" dt="2022-08-09T08:41:52.008" v="182" actId="1076"/>
          <ac:spMkLst>
            <pc:docMk/>
            <pc:sldMasterMk cId="2676385191" sldId="2147483648"/>
            <ac:spMk id="7" creationId="{C819C162-5028-FB18-4C1F-ED5E84D41EB6}"/>
          </ac:spMkLst>
        </pc:spChg>
        <pc:sldLayoutChg chg="delSp mod">
          <pc:chgData name="PAILLET Gael" userId="3f8043c3-76ba-4b66-9e87-c3ba3af51339" providerId="ADAL" clId="{BF9F3173-508C-0345-AE21-40C8209DE05F}" dt="2022-08-09T08:42:32.257" v="196" actId="478"/>
          <pc:sldLayoutMkLst>
            <pc:docMk/>
            <pc:sldMasterMk cId="2676385191" sldId="2147483648"/>
            <pc:sldLayoutMk cId="491704271" sldId="2147483650"/>
          </pc:sldLayoutMkLst>
          <pc:spChg chg="del">
            <ac:chgData name="PAILLET Gael" userId="3f8043c3-76ba-4b66-9e87-c3ba3af51339" providerId="ADAL" clId="{BF9F3173-508C-0345-AE21-40C8209DE05F}" dt="2022-08-09T08:42:30.498" v="195" actId="478"/>
            <ac:spMkLst>
              <pc:docMk/>
              <pc:sldMasterMk cId="2676385191" sldId="2147483648"/>
              <pc:sldLayoutMk cId="491704271" sldId="2147483650"/>
              <ac:spMk id="4" creationId="{ADD87EEB-28F3-4FD9-B7EF-23E6655A0629}"/>
            </ac:spMkLst>
          </pc:spChg>
          <pc:spChg chg="del">
            <ac:chgData name="PAILLET Gael" userId="3f8043c3-76ba-4b66-9e87-c3ba3af51339" providerId="ADAL" clId="{BF9F3173-508C-0345-AE21-40C8209DE05F}" dt="2022-08-09T08:42:32.257" v="196" actId="478"/>
            <ac:spMkLst>
              <pc:docMk/>
              <pc:sldMasterMk cId="2676385191" sldId="2147483648"/>
              <pc:sldLayoutMk cId="491704271" sldId="2147483650"/>
              <ac:spMk id="5" creationId="{2F295F29-72E9-4637-B2C8-29D813F20DF6}"/>
            </ac:spMkLst>
          </pc:spChg>
        </pc:sldLayoutChg>
        <pc:sldLayoutChg chg="delSp mod">
          <pc:chgData name="PAILLET Gael" userId="3f8043c3-76ba-4b66-9e87-c3ba3af51339" providerId="ADAL" clId="{BF9F3173-508C-0345-AE21-40C8209DE05F}" dt="2022-08-09T08:42:36.194" v="198" actId="478"/>
          <pc:sldLayoutMkLst>
            <pc:docMk/>
            <pc:sldMasterMk cId="2676385191" sldId="2147483648"/>
            <pc:sldLayoutMk cId="2880218657" sldId="2147483652"/>
          </pc:sldLayoutMkLst>
          <pc:spChg chg="del">
            <ac:chgData name="PAILLET Gael" userId="3f8043c3-76ba-4b66-9e87-c3ba3af51339" providerId="ADAL" clId="{BF9F3173-508C-0345-AE21-40C8209DE05F}" dt="2022-08-09T08:42:34.682" v="197" actId="478"/>
            <ac:spMkLst>
              <pc:docMk/>
              <pc:sldMasterMk cId="2676385191" sldId="2147483648"/>
              <pc:sldLayoutMk cId="2880218657" sldId="2147483652"/>
              <ac:spMk id="5" creationId="{76BBD113-D019-4475-9289-ABCBF19BB0AE}"/>
            </ac:spMkLst>
          </pc:spChg>
          <pc:spChg chg="del">
            <ac:chgData name="PAILLET Gael" userId="3f8043c3-76ba-4b66-9e87-c3ba3af51339" providerId="ADAL" clId="{BF9F3173-508C-0345-AE21-40C8209DE05F}" dt="2022-08-09T08:42:36.194" v="198" actId="478"/>
            <ac:spMkLst>
              <pc:docMk/>
              <pc:sldMasterMk cId="2676385191" sldId="2147483648"/>
              <pc:sldLayoutMk cId="2880218657" sldId="2147483652"/>
              <ac:spMk id="6" creationId="{DDBEDA6A-6C3A-4B7E-860C-FE9866A206EB}"/>
            </ac:spMkLst>
          </pc:spChg>
        </pc:sldLayoutChg>
        <pc:sldLayoutChg chg="delSp mod">
          <pc:chgData name="PAILLET Gael" userId="3f8043c3-76ba-4b66-9e87-c3ba3af51339" providerId="ADAL" clId="{BF9F3173-508C-0345-AE21-40C8209DE05F}" dt="2022-08-09T08:42:44.050" v="202" actId="478"/>
          <pc:sldLayoutMkLst>
            <pc:docMk/>
            <pc:sldMasterMk cId="2676385191" sldId="2147483648"/>
            <pc:sldLayoutMk cId="4086288945" sldId="2147483654"/>
          </pc:sldLayoutMkLst>
          <pc:spChg chg="del">
            <ac:chgData name="PAILLET Gael" userId="3f8043c3-76ba-4b66-9e87-c3ba3af51339" providerId="ADAL" clId="{BF9F3173-508C-0345-AE21-40C8209DE05F}" dt="2022-08-09T08:42:42.541" v="201" actId="478"/>
            <ac:spMkLst>
              <pc:docMk/>
              <pc:sldMasterMk cId="2676385191" sldId="2147483648"/>
              <pc:sldLayoutMk cId="4086288945" sldId="2147483654"/>
              <ac:spMk id="3" creationId="{A295CD11-BEAF-4CAD-B711-0A3C4C2269F6}"/>
            </ac:spMkLst>
          </pc:spChg>
          <pc:spChg chg="del">
            <ac:chgData name="PAILLET Gael" userId="3f8043c3-76ba-4b66-9e87-c3ba3af51339" providerId="ADAL" clId="{BF9F3173-508C-0345-AE21-40C8209DE05F}" dt="2022-08-09T08:42:44.050" v="202" actId="478"/>
            <ac:spMkLst>
              <pc:docMk/>
              <pc:sldMasterMk cId="2676385191" sldId="2147483648"/>
              <pc:sldLayoutMk cId="4086288945" sldId="2147483654"/>
              <ac:spMk id="4" creationId="{675A67D7-52DB-4DFE-8B53-A0C0D216150F}"/>
            </ac:spMkLst>
          </pc:spChg>
        </pc:sldLayoutChg>
        <pc:sldLayoutChg chg="delSp mod">
          <pc:chgData name="PAILLET Gael" userId="3f8043c3-76ba-4b66-9e87-c3ba3af51339" providerId="ADAL" clId="{BF9F3173-508C-0345-AE21-40C8209DE05F}" dt="2022-08-09T08:42:56.464" v="208" actId="478"/>
          <pc:sldLayoutMkLst>
            <pc:docMk/>
            <pc:sldMasterMk cId="2676385191" sldId="2147483648"/>
            <pc:sldLayoutMk cId="2027557379" sldId="2147483655"/>
          </pc:sldLayoutMkLst>
          <pc:spChg chg="del">
            <ac:chgData name="PAILLET Gael" userId="3f8043c3-76ba-4b66-9e87-c3ba3af51339" providerId="ADAL" clId="{BF9F3173-508C-0345-AE21-40C8209DE05F}" dt="2022-08-09T08:42:55.193" v="207" actId="478"/>
            <ac:spMkLst>
              <pc:docMk/>
              <pc:sldMasterMk cId="2676385191" sldId="2147483648"/>
              <pc:sldLayoutMk cId="2027557379" sldId="2147483655"/>
              <ac:spMk id="2" creationId="{26DD9AD6-31FC-4FA6-A9C3-40D21FF7858C}"/>
            </ac:spMkLst>
          </pc:spChg>
          <pc:spChg chg="del">
            <ac:chgData name="PAILLET Gael" userId="3f8043c3-76ba-4b66-9e87-c3ba3af51339" providerId="ADAL" clId="{BF9F3173-508C-0345-AE21-40C8209DE05F}" dt="2022-08-09T08:42:56.464" v="208" actId="478"/>
            <ac:spMkLst>
              <pc:docMk/>
              <pc:sldMasterMk cId="2676385191" sldId="2147483648"/>
              <pc:sldLayoutMk cId="2027557379" sldId="2147483655"/>
              <ac:spMk id="3" creationId="{293CB981-D7E7-4A49-95D9-C87088935338}"/>
            </ac:spMkLst>
          </pc:spChg>
        </pc:sldLayoutChg>
        <pc:sldLayoutChg chg="delSp mod">
          <pc:chgData name="PAILLET Gael" userId="3f8043c3-76ba-4b66-9e87-c3ba3af51339" providerId="ADAL" clId="{BF9F3173-508C-0345-AE21-40C8209DE05F}" dt="2022-08-09T08:42:10.997" v="188" actId="478"/>
          <pc:sldLayoutMkLst>
            <pc:docMk/>
            <pc:sldMasterMk cId="2676385191" sldId="2147483648"/>
            <pc:sldLayoutMk cId="303476440" sldId="2147483659"/>
          </pc:sldLayoutMkLst>
          <pc:spChg chg="del">
            <ac:chgData name="PAILLET Gael" userId="3f8043c3-76ba-4b66-9e87-c3ba3af51339" providerId="ADAL" clId="{BF9F3173-508C-0345-AE21-40C8209DE05F}" dt="2022-08-09T08:42:09.576" v="187" actId="478"/>
            <ac:spMkLst>
              <pc:docMk/>
              <pc:sldMasterMk cId="2676385191" sldId="2147483648"/>
              <pc:sldLayoutMk cId="303476440" sldId="2147483659"/>
              <ac:spMk id="4" creationId="{0DDBE9E8-24BB-43C4-81E3-60AF40F53301}"/>
            </ac:spMkLst>
          </pc:spChg>
          <pc:spChg chg="del">
            <ac:chgData name="PAILLET Gael" userId="3f8043c3-76ba-4b66-9e87-c3ba3af51339" providerId="ADAL" clId="{BF9F3173-508C-0345-AE21-40C8209DE05F}" dt="2022-08-09T08:42:10.997" v="188" actId="478"/>
            <ac:spMkLst>
              <pc:docMk/>
              <pc:sldMasterMk cId="2676385191" sldId="2147483648"/>
              <pc:sldLayoutMk cId="303476440" sldId="2147483659"/>
              <ac:spMk id="5" creationId="{C22E4CF6-059F-45F9-940B-56B720BFF5FE}"/>
            </ac:spMkLst>
          </pc:spChg>
        </pc:sldLayoutChg>
        <pc:sldLayoutChg chg="delSp mod">
          <pc:chgData name="PAILLET Gael" userId="3f8043c3-76ba-4b66-9e87-c3ba3af51339" providerId="ADAL" clId="{BF9F3173-508C-0345-AE21-40C8209DE05F}" dt="2022-08-09T08:42:19.226" v="192" actId="478"/>
          <pc:sldLayoutMkLst>
            <pc:docMk/>
            <pc:sldMasterMk cId="2676385191" sldId="2147483648"/>
            <pc:sldLayoutMk cId="81876828" sldId="2147483660"/>
          </pc:sldLayoutMkLst>
          <pc:spChg chg="del">
            <ac:chgData name="PAILLET Gael" userId="3f8043c3-76ba-4b66-9e87-c3ba3af51339" providerId="ADAL" clId="{BF9F3173-508C-0345-AE21-40C8209DE05F}" dt="2022-08-09T08:42:17.917" v="191" actId="478"/>
            <ac:spMkLst>
              <pc:docMk/>
              <pc:sldMasterMk cId="2676385191" sldId="2147483648"/>
              <pc:sldLayoutMk cId="81876828" sldId="2147483660"/>
              <ac:spMk id="2" creationId="{9D6BCFC4-7CF6-412A-8E11-BB96D814F8E4}"/>
            </ac:spMkLst>
          </pc:spChg>
          <pc:spChg chg="del">
            <ac:chgData name="PAILLET Gael" userId="3f8043c3-76ba-4b66-9e87-c3ba3af51339" providerId="ADAL" clId="{BF9F3173-508C-0345-AE21-40C8209DE05F}" dt="2022-08-09T08:42:19.226" v="192" actId="478"/>
            <ac:spMkLst>
              <pc:docMk/>
              <pc:sldMasterMk cId="2676385191" sldId="2147483648"/>
              <pc:sldLayoutMk cId="81876828" sldId="2147483660"/>
              <ac:spMk id="3" creationId="{B291A611-6449-4704-8764-E114CF8A1685}"/>
            </ac:spMkLst>
          </pc:spChg>
        </pc:sldLayoutChg>
        <pc:sldLayoutChg chg="delSp mod">
          <pc:chgData name="PAILLET Gael" userId="3f8043c3-76ba-4b66-9e87-c3ba3af51339" providerId="ADAL" clId="{BF9F3173-508C-0345-AE21-40C8209DE05F}" dt="2022-08-09T08:42:48.506" v="204" actId="478"/>
          <pc:sldLayoutMkLst>
            <pc:docMk/>
            <pc:sldMasterMk cId="2676385191" sldId="2147483648"/>
            <pc:sldLayoutMk cId="2558932370" sldId="2147483661"/>
          </pc:sldLayoutMkLst>
          <pc:spChg chg="del">
            <ac:chgData name="PAILLET Gael" userId="3f8043c3-76ba-4b66-9e87-c3ba3af51339" providerId="ADAL" clId="{BF9F3173-508C-0345-AE21-40C8209DE05F}" dt="2022-08-09T08:42:47.306" v="203" actId="478"/>
            <ac:spMkLst>
              <pc:docMk/>
              <pc:sldMasterMk cId="2676385191" sldId="2147483648"/>
              <pc:sldLayoutMk cId="2558932370" sldId="2147483661"/>
              <ac:spMk id="3" creationId="{834760E5-2E76-44EE-B8EC-867F2F199DBB}"/>
            </ac:spMkLst>
          </pc:spChg>
          <pc:spChg chg="del">
            <ac:chgData name="PAILLET Gael" userId="3f8043c3-76ba-4b66-9e87-c3ba3af51339" providerId="ADAL" clId="{BF9F3173-508C-0345-AE21-40C8209DE05F}" dt="2022-08-09T08:42:48.506" v="204" actId="478"/>
            <ac:spMkLst>
              <pc:docMk/>
              <pc:sldMasterMk cId="2676385191" sldId="2147483648"/>
              <pc:sldLayoutMk cId="2558932370" sldId="2147483661"/>
              <ac:spMk id="4" creationId="{DCBF050F-4427-416A-85B7-ADABD3500AB2}"/>
            </ac:spMkLst>
          </pc:spChg>
        </pc:sldLayoutChg>
        <pc:sldLayoutChg chg="delSp mod">
          <pc:chgData name="PAILLET Gael" userId="3f8043c3-76ba-4b66-9e87-c3ba3af51339" providerId="ADAL" clId="{BF9F3173-508C-0345-AE21-40C8209DE05F}" dt="2022-08-09T08:43:00.145" v="210" actId="478"/>
          <pc:sldLayoutMkLst>
            <pc:docMk/>
            <pc:sldMasterMk cId="2676385191" sldId="2147483648"/>
            <pc:sldLayoutMk cId="1419711392" sldId="2147483662"/>
          </pc:sldLayoutMkLst>
          <pc:spChg chg="del">
            <ac:chgData name="PAILLET Gael" userId="3f8043c3-76ba-4b66-9e87-c3ba3af51339" providerId="ADAL" clId="{BF9F3173-508C-0345-AE21-40C8209DE05F}" dt="2022-08-09T08:42:58.612" v="209" actId="478"/>
            <ac:spMkLst>
              <pc:docMk/>
              <pc:sldMasterMk cId="2676385191" sldId="2147483648"/>
              <pc:sldLayoutMk cId="1419711392" sldId="2147483662"/>
              <ac:spMk id="2" creationId="{F6A5D184-5BC3-4BA3-B318-BDD01C0D88B4}"/>
            </ac:spMkLst>
          </pc:spChg>
          <pc:spChg chg="del">
            <ac:chgData name="PAILLET Gael" userId="3f8043c3-76ba-4b66-9e87-c3ba3af51339" providerId="ADAL" clId="{BF9F3173-508C-0345-AE21-40C8209DE05F}" dt="2022-08-09T08:43:00.145" v="210" actId="478"/>
            <ac:spMkLst>
              <pc:docMk/>
              <pc:sldMasterMk cId="2676385191" sldId="2147483648"/>
              <pc:sldLayoutMk cId="1419711392" sldId="2147483662"/>
              <ac:spMk id="3" creationId="{8FDEF4BA-317F-4B46-9FCE-56D8EFDA738C}"/>
            </ac:spMkLst>
          </pc:spChg>
        </pc:sldLayoutChg>
        <pc:sldLayoutChg chg="delSp mod">
          <pc:chgData name="PAILLET Gael" userId="3f8043c3-76ba-4b66-9e87-c3ba3af51339" providerId="ADAL" clId="{BF9F3173-508C-0345-AE21-40C8209DE05F}" dt="2022-08-09T08:42:07.297" v="186" actId="478"/>
          <pc:sldLayoutMkLst>
            <pc:docMk/>
            <pc:sldMasterMk cId="2676385191" sldId="2147483648"/>
            <pc:sldLayoutMk cId="894274247" sldId="2147483664"/>
          </pc:sldLayoutMkLst>
          <pc:spChg chg="del">
            <ac:chgData name="PAILLET Gael" userId="3f8043c3-76ba-4b66-9e87-c3ba3af51339" providerId="ADAL" clId="{BF9F3173-508C-0345-AE21-40C8209DE05F}" dt="2022-08-09T08:42:07.297" v="186" actId="478"/>
            <ac:spMkLst>
              <pc:docMk/>
              <pc:sldMasterMk cId="2676385191" sldId="2147483648"/>
              <pc:sldLayoutMk cId="894274247" sldId="2147483664"/>
              <ac:spMk id="2" creationId="{6F3A78B2-ED5A-4F83-9D61-1EBE34F426FB}"/>
            </ac:spMkLst>
          </pc:spChg>
          <pc:spChg chg="del">
            <ac:chgData name="PAILLET Gael" userId="3f8043c3-76ba-4b66-9e87-c3ba3af51339" providerId="ADAL" clId="{BF9F3173-508C-0345-AE21-40C8209DE05F}" dt="2022-08-09T08:42:06.047" v="185" actId="478"/>
            <ac:spMkLst>
              <pc:docMk/>
              <pc:sldMasterMk cId="2676385191" sldId="2147483648"/>
              <pc:sldLayoutMk cId="894274247" sldId="2147483664"/>
              <ac:spMk id="3" creationId="{8C05EDD4-14C5-497D-9778-0913C580A32A}"/>
            </ac:spMkLst>
          </pc:spChg>
        </pc:sldLayoutChg>
        <pc:sldLayoutChg chg="delSp mod">
          <pc:chgData name="PAILLET Gael" userId="3f8043c3-76ba-4b66-9e87-c3ba3af51339" providerId="ADAL" clId="{BF9F3173-508C-0345-AE21-40C8209DE05F}" dt="2022-08-09T08:42:14.807" v="190" actId="478"/>
          <pc:sldLayoutMkLst>
            <pc:docMk/>
            <pc:sldMasterMk cId="2676385191" sldId="2147483648"/>
            <pc:sldLayoutMk cId="734672995" sldId="2147483668"/>
          </pc:sldLayoutMkLst>
          <pc:spChg chg="del">
            <ac:chgData name="PAILLET Gael" userId="3f8043c3-76ba-4b66-9e87-c3ba3af51339" providerId="ADAL" clId="{BF9F3173-508C-0345-AE21-40C8209DE05F}" dt="2022-08-09T08:42:13.477" v="189" actId="478"/>
            <ac:spMkLst>
              <pc:docMk/>
              <pc:sldMasterMk cId="2676385191" sldId="2147483648"/>
              <pc:sldLayoutMk cId="734672995" sldId="2147483668"/>
              <ac:spMk id="4" creationId="{F9E6CAE8-7207-4BEA-A23B-CCD7D52BBB55}"/>
            </ac:spMkLst>
          </pc:spChg>
          <pc:spChg chg="del">
            <ac:chgData name="PAILLET Gael" userId="3f8043c3-76ba-4b66-9e87-c3ba3af51339" providerId="ADAL" clId="{BF9F3173-508C-0345-AE21-40C8209DE05F}" dt="2022-08-09T08:42:14.807" v="190" actId="478"/>
            <ac:spMkLst>
              <pc:docMk/>
              <pc:sldMasterMk cId="2676385191" sldId="2147483648"/>
              <pc:sldLayoutMk cId="734672995" sldId="2147483668"/>
              <ac:spMk id="5" creationId="{25D7C981-BF37-415E-8305-5CB4464E7A76}"/>
            </ac:spMkLst>
          </pc:spChg>
        </pc:sldLayoutChg>
        <pc:sldLayoutChg chg="delSp mod">
          <pc:chgData name="PAILLET Gael" userId="3f8043c3-76ba-4b66-9e87-c3ba3af51339" providerId="ADAL" clId="{BF9F3173-508C-0345-AE21-40C8209DE05F}" dt="2022-08-09T08:42:24.599" v="194" actId="478"/>
          <pc:sldLayoutMkLst>
            <pc:docMk/>
            <pc:sldMasterMk cId="2676385191" sldId="2147483648"/>
            <pc:sldLayoutMk cId="694387075" sldId="2147483669"/>
          </pc:sldLayoutMkLst>
          <pc:spChg chg="del">
            <ac:chgData name="PAILLET Gael" userId="3f8043c3-76ba-4b66-9e87-c3ba3af51339" providerId="ADAL" clId="{BF9F3173-508C-0345-AE21-40C8209DE05F}" dt="2022-08-09T08:42:23.342" v="193" actId="478"/>
            <ac:spMkLst>
              <pc:docMk/>
              <pc:sldMasterMk cId="2676385191" sldId="2147483648"/>
              <pc:sldLayoutMk cId="694387075" sldId="2147483669"/>
              <ac:spMk id="2" creationId="{291CFB52-8DA9-49C9-8D44-1E4B76EA46C4}"/>
            </ac:spMkLst>
          </pc:spChg>
          <pc:spChg chg="del">
            <ac:chgData name="PAILLET Gael" userId="3f8043c3-76ba-4b66-9e87-c3ba3af51339" providerId="ADAL" clId="{BF9F3173-508C-0345-AE21-40C8209DE05F}" dt="2022-08-09T08:42:24.599" v="194" actId="478"/>
            <ac:spMkLst>
              <pc:docMk/>
              <pc:sldMasterMk cId="2676385191" sldId="2147483648"/>
              <pc:sldLayoutMk cId="694387075" sldId="2147483669"/>
              <ac:spMk id="3" creationId="{D8580D79-DA1F-439B-B79D-1827BDEAC2FA}"/>
            </ac:spMkLst>
          </pc:spChg>
        </pc:sldLayoutChg>
        <pc:sldLayoutChg chg="delSp mod">
          <pc:chgData name="PAILLET Gael" userId="3f8043c3-76ba-4b66-9e87-c3ba3af51339" providerId="ADAL" clId="{BF9F3173-508C-0345-AE21-40C8209DE05F}" dt="2022-08-09T08:42:51.950" v="206" actId="478"/>
          <pc:sldLayoutMkLst>
            <pc:docMk/>
            <pc:sldMasterMk cId="2676385191" sldId="2147483648"/>
            <pc:sldLayoutMk cId="4243805796" sldId="2147483670"/>
          </pc:sldLayoutMkLst>
          <pc:spChg chg="del">
            <ac:chgData name="PAILLET Gael" userId="3f8043c3-76ba-4b66-9e87-c3ba3af51339" providerId="ADAL" clId="{BF9F3173-508C-0345-AE21-40C8209DE05F}" dt="2022-08-09T08:42:50.735" v="205" actId="478"/>
            <ac:spMkLst>
              <pc:docMk/>
              <pc:sldMasterMk cId="2676385191" sldId="2147483648"/>
              <pc:sldLayoutMk cId="4243805796" sldId="2147483670"/>
              <ac:spMk id="3" creationId="{D8A8E085-2A30-4E40-8C97-BEA01DC2918A}"/>
            </ac:spMkLst>
          </pc:spChg>
          <pc:spChg chg="del">
            <ac:chgData name="PAILLET Gael" userId="3f8043c3-76ba-4b66-9e87-c3ba3af51339" providerId="ADAL" clId="{BF9F3173-508C-0345-AE21-40C8209DE05F}" dt="2022-08-09T08:42:51.950" v="206" actId="478"/>
            <ac:spMkLst>
              <pc:docMk/>
              <pc:sldMasterMk cId="2676385191" sldId="2147483648"/>
              <pc:sldLayoutMk cId="4243805796" sldId="2147483670"/>
              <ac:spMk id="4" creationId="{4E618CDC-F01D-4467-96FC-BE170C5FF02E}"/>
            </ac:spMkLst>
          </pc:spChg>
        </pc:sldLayoutChg>
        <pc:sldLayoutChg chg="delSp mod">
          <pc:chgData name="PAILLET Gael" userId="3f8043c3-76ba-4b66-9e87-c3ba3af51339" providerId="ADAL" clId="{BF9F3173-508C-0345-AE21-40C8209DE05F}" dt="2022-08-09T08:42:39.909" v="200" actId="478"/>
          <pc:sldLayoutMkLst>
            <pc:docMk/>
            <pc:sldMasterMk cId="2676385191" sldId="2147483648"/>
            <pc:sldLayoutMk cId="3190768190" sldId="2147483671"/>
          </pc:sldLayoutMkLst>
          <pc:spChg chg="del">
            <ac:chgData name="PAILLET Gael" userId="3f8043c3-76ba-4b66-9e87-c3ba3af51339" providerId="ADAL" clId="{BF9F3173-508C-0345-AE21-40C8209DE05F}" dt="2022-08-09T08:42:38.416" v="199" actId="478"/>
            <ac:spMkLst>
              <pc:docMk/>
              <pc:sldMasterMk cId="2676385191" sldId="2147483648"/>
              <pc:sldLayoutMk cId="3190768190" sldId="2147483671"/>
              <ac:spMk id="4" creationId="{92A394AE-53A9-4BBC-8B7E-8EF60091B31B}"/>
            </ac:spMkLst>
          </pc:spChg>
          <pc:spChg chg="del">
            <ac:chgData name="PAILLET Gael" userId="3f8043c3-76ba-4b66-9e87-c3ba3af51339" providerId="ADAL" clId="{BF9F3173-508C-0345-AE21-40C8209DE05F}" dt="2022-08-09T08:42:39.909" v="200" actId="478"/>
            <ac:spMkLst>
              <pc:docMk/>
              <pc:sldMasterMk cId="2676385191" sldId="2147483648"/>
              <pc:sldLayoutMk cId="3190768190" sldId="2147483671"/>
              <ac:spMk id="5" creationId="{0E35CB0A-F3FC-4B5A-A777-B9D95CBD4039}"/>
            </ac:spMkLst>
          </pc:spChg>
        </pc:sldLayoutChg>
        <pc:sldLayoutChg chg="delSp mod">
          <pc:chgData name="PAILLET Gael" userId="3f8043c3-76ba-4b66-9e87-c3ba3af51339" providerId="ADAL" clId="{BF9F3173-508C-0345-AE21-40C8209DE05F}" dt="2022-08-09T08:41:57.312" v="184" actId="478"/>
          <pc:sldLayoutMkLst>
            <pc:docMk/>
            <pc:sldMasterMk cId="2676385191" sldId="2147483648"/>
            <pc:sldLayoutMk cId="2986511719" sldId="2147483672"/>
          </pc:sldLayoutMkLst>
          <pc:spChg chg="del">
            <ac:chgData name="PAILLET Gael" userId="3f8043c3-76ba-4b66-9e87-c3ba3af51339" providerId="ADAL" clId="{BF9F3173-508C-0345-AE21-40C8209DE05F}" dt="2022-08-09T08:41:55.781" v="183" actId="478"/>
            <ac:spMkLst>
              <pc:docMk/>
              <pc:sldMasterMk cId="2676385191" sldId="2147483648"/>
              <pc:sldLayoutMk cId="2986511719" sldId="2147483672"/>
              <ac:spMk id="4" creationId="{F9E6CAE8-7207-4BEA-A23B-CCD7D52BBB55}"/>
            </ac:spMkLst>
          </pc:spChg>
          <pc:spChg chg="del">
            <ac:chgData name="PAILLET Gael" userId="3f8043c3-76ba-4b66-9e87-c3ba3af51339" providerId="ADAL" clId="{BF9F3173-508C-0345-AE21-40C8209DE05F}" dt="2022-08-09T08:41:57.312" v="184" actId="478"/>
            <ac:spMkLst>
              <pc:docMk/>
              <pc:sldMasterMk cId="2676385191" sldId="2147483648"/>
              <pc:sldLayoutMk cId="2986511719" sldId="2147483672"/>
              <ac:spMk id="5" creationId="{25D7C981-BF37-415E-8305-5CB4464E7A76}"/>
            </ac:spMkLst>
          </pc:spChg>
        </pc:sldLayoutChg>
      </pc:sldMasterChg>
      <pc:sldMasterChg chg="delSp modSp mod delSldLayout modSldLayout">
        <pc:chgData name="PAILLET Gael" userId="3f8043c3-76ba-4b66-9e87-c3ba3af51339" providerId="ADAL" clId="{BF9F3173-508C-0345-AE21-40C8209DE05F}" dt="2022-08-09T09:00:50.044" v="371" actId="478"/>
        <pc:sldMasterMkLst>
          <pc:docMk/>
          <pc:sldMasterMk cId="4058082605" sldId="2147483673"/>
        </pc:sldMasterMkLst>
        <pc:spChg chg="mod">
          <ac:chgData name="PAILLET Gael" userId="3f8043c3-76ba-4b66-9e87-c3ba3af51339" providerId="ADAL" clId="{BF9F3173-508C-0345-AE21-40C8209DE05F}" dt="2022-08-09T08:59:27.927" v="309" actId="20577"/>
          <ac:spMkLst>
            <pc:docMk/>
            <pc:sldMasterMk cId="4058082605" sldId="2147483673"/>
            <ac:spMk id="4" creationId="{E9E968F9-54A6-4F52-9B7B-8E66A130593A}"/>
          </ac:spMkLst>
        </pc:spChg>
        <pc:picChg chg="del">
          <ac:chgData name="PAILLET Gael" userId="3f8043c3-76ba-4b66-9e87-c3ba3af51339" providerId="ADAL" clId="{BF9F3173-508C-0345-AE21-40C8209DE05F}" dt="2022-08-09T09:00:50.044" v="371" actId="478"/>
          <ac:picMkLst>
            <pc:docMk/>
            <pc:sldMasterMk cId="4058082605" sldId="2147483673"/>
            <ac:picMk id="13" creationId="{10EFC3A2-DC76-483F-BC57-1245679D960A}"/>
          </ac:picMkLst>
        </pc:picChg>
        <pc:sldLayoutChg chg="modSp mod">
          <pc:chgData name="PAILLET Gael" userId="3f8043c3-76ba-4b66-9e87-c3ba3af51339" providerId="ADAL" clId="{BF9F3173-508C-0345-AE21-40C8209DE05F}" dt="2022-08-09T08:59:24.078" v="305" actId="20577"/>
          <pc:sldLayoutMkLst>
            <pc:docMk/>
            <pc:sldMasterMk cId="4058082605" sldId="2147483673"/>
            <pc:sldLayoutMk cId="3157808103" sldId="2147483674"/>
          </pc:sldLayoutMkLst>
          <pc:spChg chg="mod">
            <ac:chgData name="PAILLET Gael" userId="3f8043c3-76ba-4b66-9e87-c3ba3af51339" providerId="ADAL" clId="{BF9F3173-508C-0345-AE21-40C8209DE05F}" dt="2022-08-09T08:59:24.078" v="305" actId="20577"/>
            <ac:spMkLst>
              <pc:docMk/>
              <pc:sldMasterMk cId="4058082605" sldId="2147483673"/>
              <pc:sldLayoutMk cId="3157808103" sldId="2147483674"/>
              <ac:spMk id="13" creationId="{FE658920-43E2-4951-8295-341246857CD2}"/>
            </ac:spMkLst>
          </pc:spChg>
        </pc:sldLayoutChg>
        <pc:sldLayoutChg chg="del">
          <pc:chgData name="PAILLET Gael" userId="3f8043c3-76ba-4b66-9e87-c3ba3af51339" providerId="ADAL" clId="{BF9F3173-508C-0345-AE21-40C8209DE05F}" dt="2022-08-09T08:59:44.422" v="310" actId="2696"/>
          <pc:sldLayoutMkLst>
            <pc:docMk/>
            <pc:sldMasterMk cId="4058082605" sldId="2147483673"/>
            <pc:sldLayoutMk cId="910275561" sldId="2147483675"/>
          </pc:sldLayoutMkLst>
        </pc:sldLayoutChg>
        <pc:sldLayoutChg chg="del">
          <pc:chgData name="PAILLET Gael" userId="3f8043c3-76ba-4b66-9e87-c3ba3af51339" providerId="ADAL" clId="{BF9F3173-508C-0345-AE21-40C8209DE05F}" dt="2022-08-09T08:59:44.473" v="324" actId="2696"/>
          <pc:sldLayoutMkLst>
            <pc:docMk/>
            <pc:sldMasterMk cId="4058082605" sldId="2147483673"/>
            <pc:sldLayoutMk cId="1097168168" sldId="2147483676"/>
          </pc:sldLayoutMkLst>
        </pc:sldLayoutChg>
        <pc:sldLayoutChg chg="del">
          <pc:chgData name="PAILLET Gael" userId="3f8043c3-76ba-4b66-9e87-c3ba3af51339" providerId="ADAL" clId="{BF9F3173-508C-0345-AE21-40C8209DE05F}" dt="2022-08-09T08:59:44.504" v="345" actId="2696"/>
          <pc:sldLayoutMkLst>
            <pc:docMk/>
            <pc:sldMasterMk cId="4058082605" sldId="2147483673"/>
            <pc:sldLayoutMk cId="1454144941" sldId="2147483677"/>
          </pc:sldLayoutMkLst>
        </pc:sldLayoutChg>
        <pc:sldLayoutChg chg="del">
          <pc:chgData name="PAILLET Gael" userId="3f8043c3-76ba-4b66-9e87-c3ba3af51339" providerId="ADAL" clId="{BF9F3173-508C-0345-AE21-40C8209DE05F}" dt="2022-08-09T08:59:44.489" v="328" actId="2696"/>
          <pc:sldLayoutMkLst>
            <pc:docMk/>
            <pc:sldMasterMk cId="4058082605" sldId="2147483673"/>
            <pc:sldLayoutMk cId="2104156654" sldId="2147483678"/>
          </pc:sldLayoutMkLst>
        </pc:sldLayoutChg>
        <pc:sldLayoutChg chg="del">
          <pc:chgData name="PAILLET Gael" userId="3f8043c3-76ba-4b66-9e87-c3ba3af51339" providerId="ADAL" clId="{BF9F3173-508C-0345-AE21-40C8209DE05F}" dt="2022-08-09T08:59:44.526" v="354" actId="2696"/>
          <pc:sldLayoutMkLst>
            <pc:docMk/>
            <pc:sldMasterMk cId="4058082605" sldId="2147483673"/>
            <pc:sldLayoutMk cId="2791576044" sldId="2147483679"/>
          </pc:sldLayoutMkLst>
        </pc:sldLayoutChg>
        <pc:sldLayoutChg chg="del">
          <pc:chgData name="PAILLET Gael" userId="3f8043c3-76ba-4b66-9e87-c3ba3af51339" providerId="ADAL" clId="{BF9F3173-508C-0345-AE21-40C8209DE05F}" dt="2022-08-09T08:59:44.470" v="321" actId="2696"/>
          <pc:sldLayoutMkLst>
            <pc:docMk/>
            <pc:sldMasterMk cId="4058082605" sldId="2147483673"/>
            <pc:sldLayoutMk cId="2241564716" sldId="2147483680"/>
          </pc:sldLayoutMkLst>
        </pc:sldLayoutChg>
        <pc:sldLayoutChg chg="del">
          <pc:chgData name="PAILLET Gael" userId="3f8043c3-76ba-4b66-9e87-c3ba3af51339" providerId="ADAL" clId="{BF9F3173-508C-0345-AE21-40C8209DE05F}" dt="2022-08-09T08:59:44.497" v="337" actId="2696"/>
          <pc:sldLayoutMkLst>
            <pc:docMk/>
            <pc:sldMasterMk cId="4058082605" sldId="2147483673"/>
            <pc:sldLayoutMk cId="2002187032" sldId="2147483681"/>
          </pc:sldLayoutMkLst>
        </pc:sldLayoutChg>
        <pc:sldLayoutChg chg="del">
          <pc:chgData name="PAILLET Gael" userId="3f8043c3-76ba-4b66-9e87-c3ba3af51339" providerId="ADAL" clId="{BF9F3173-508C-0345-AE21-40C8209DE05F}" dt="2022-08-09T08:59:44.519" v="347" actId="2696"/>
          <pc:sldLayoutMkLst>
            <pc:docMk/>
            <pc:sldMasterMk cId="4058082605" sldId="2147483673"/>
            <pc:sldLayoutMk cId="1982152409" sldId="2147483682"/>
          </pc:sldLayoutMkLst>
        </pc:sldLayoutChg>
        <pc:sldLayoutChg chg="del">
          <pc:chgData name="PAILLET Gael" userId="3f8043c3-76ba-4b66-9e87-c3ba3af51339" providerId="ADAL" clId="{BF9F3173-508C-0345-AE21-40C8209DE05F}" dt="2022-08-09T08:59:44.539" v="356" actId="2696"/>
          <pc:sldLayoutMkLst>
            <pc:docMk/>
            <pc:sldMasterMk cId="4058082605" sldId="2147483673"/>
            <pc:sldLayoutMk cId="104201856" sldId="2147483683"/>
          </pc:sldLayoutMkLst>
        </pc:sldLayoutChg>
        <pc:sldLayoutChg chg="del">
          <pc:chgData name="PAILLET Gael" userId="3f8043c3-76ba-4b66-9e87-c3ba3af51339" providerId="ADAL" clId="{BF9F3173-508C-0345-AE21-40C8209DE05F}" dt="2022-08-09T08:59:44.502" v="342" actId="2696"/>
          <pc:sldLayoutMkLst>
            <pc:docMk/>
            <pc:sldMasterMk cId="4058082605" sldId="2147483673"/>
            <pc:sldLayoutMk cId="3631335654" sldId="2147483684"/>
          </pc:sldLayoutMkLst>
        </pc:sldLayoutChg>
        <pc:sldLayoutChg chg="del">
          <pc:chgData name="PAILLET Gael" userId="3f8043c3-76ba-4b66-9e87-c3ba3af51339" providerId="ADAL" clId="{BF9F3173-508C-0345-AE21-40C8209DE05F}" dt="2022-08-09T08:59:44.491" v="330" actId="2696"/>
          <pc:sldLayoutMkLst>
            <pc:docMk/>
            <pc:sldMasterMk cId="4058082605" sldId="2147483673"/>
            <pc:sldLayoutMk cId="4029458657" sldId="2147483685"/>
          </pc:sldLayoutMkLst>
        </pc:sldLayoutChg>
        <pc:sldLayoutChg chg="del">
          <pc:chgData name="PAILLET Gael" userId="3f8043c3-76ba-4b66-9e87-c3ba3af51339" providerId="ADAL" clId="{BF9F3173-508C-0345-AE21-40C8209DE05F}" dt="2022-08-09T08:59:44.555" v="365" actId="2696"/>
          <pc:sldLayoutMkLst>
            <pc:docMk/>
            <pc:sldMasterMk cId="4058082605" sldId="2147483673"/>
            <pc:sldLayoutMk cId="2027079377" sldId="2147483686"/>
          </pc:sldLayoutMkLst>
        </pc:sldLayoutChg>
        <pc:sldLayoutChg chg="del">
          <pc:chgData name="PAILLET Gael" userId="3f8043c3-76ba-4b66-9e87-c3ba3af51339" providerId="ADAL" clId="{BF9F3173-508C-0345-AE21-40C8209DE05F}" dt="2022-08-09T08:59:44.518" v="346" actId="2696"/>
          <pc:sldLayoutMkLst>
            <pc:docMk/>
            <pc:sldMasterMk cId="4058082605" sldId="2147483673"/>
            <pc:sldLayoutMk cId="2080480385" sldId="2147483687"/>
          </pc:sldLayoutMkLst>
        </pc:sldLayoutChg>
        <pc:sldLayoutChg chg="del">
          <pc:chgData name="PAILLET Gael" userId="3f8043c3-76ba-4b66-9e87-c3ba3af51339" providerId="ADAL" clId="{BF9F3173-508C-0345-AE21-40C8209DE05F}" dt="2022-08-09T08:59:44.502" v="343" actId="2696"/>
          <pc:sldLayoutMkLst>
            <pc:docMk/>
            <pc:sldMasterMk cId="4058082605" sldId="2147483673"/>
            <pc:sldLayoutMk cId="3212837661" sldId="2147483688"/>
          </pc:sldLayoutMkLst>
        </pc:sldLayoutChg>
        <pc:sldLayoutChg chg="del">
          <pc:chgData name="PAILLET Gael" userId="3f8043c3-76ba-4b66-9e87-c3ba3af51339" providerId="ADAL" clId="{BF9F3173-508C-0345-AE21-40C8209DE05F}" dt="2022-08-09T08:59:44.524" v="353" actId="2696"/>
          <pc:sldLayoutMkLst>
            <pc:docMk/>
            <pc:sldMasterMk cId="4058082605" sldId="2147483673"/>
            <pc:sldLayoutMk cId="713053380" sldId="2147483689"/>
          </pc:sldLayoutMkLst>
        </pc:sldLayoutChg>
        <pc:sldLayoutChg chg="del">
          <pc:chgData name="PAILLET Gael" userId="3f8043c3-76ba-4b66-9e87-c3ba3af51339" providerId="ADAL" clId="{BF9F3173-508C-0345-AE21-40C8209DE05F}" dt="2022-08-09T08:59:44.566" v="368" actId="2696"/>
          <pc:sldLayoutMkLst>
            <pc:docMk/>
            <pc:sldMasterMk cId="4058082605" sldId="2147483673"/>
            <pc:sldLayoutMk cId="3703384652" sldId="2147483690"/>
          </pc:sldLayoutMkLst>
        </pc:sldLayoutChg>
        <pc:sldLayoutChg chg="del">
          <pc:chgData name="PAILLET Gael" userId="3f8043c3-76ba-4b66-9e87-c3ba3af51339" providerId="ADAL" clId="{BF9F3173-508C-0345-AE21-40C8209DE05F}" dt="2022-08-09T08:59:44.520" v="348" actId="2696"/>
          <pc:sldLayoutMkLst>
            <pc:docMk/>
            <pc:sldMasterMk cId="4058082605" sldId="2147483673"/>
            <pc:sldLayoutMk cId="4181716977" sldId="2147483691"/>
          </pc:sldLayoutMkLst>
        </pc:sldLayoutChg>
        <pc:sldLayoutChg chg="del">
          <pc:chgData name="PAILLET Gael" userId="3f8043c3-76ba-4b66-9e87-c3ba3af51339" providerId="ADAL" clId="{BF9F3173-508C-0345-AE21-40C8209DE05F}" dt="2022-08-09T08:59:44.554" v="363" actId="2696"/>
          <pc:sldLayoutMkLst>
            <pc:docMk/>
            <pc:sldMasterMk cId="4058082605" sldId="2147483673"/>
            <pc:sldLayoutMk cId="614524397" sldId="2147483692"/>
          </pc:sldLayoutMkLst>
        </pc:sldLayoutChg>
        <pc:sldLayoutChg chg="del">
          <pc:chgData name="PAILLET Gael" userId="3f8043c3-76ba-4b66-9e87-c3ba3af51339" providerId="ADAL" clId="{BF9F3173-508C-0345-AE21-40C8209DE05F}" dt="2022-08-09T08:59:44.564" v="367" actId="2696"/>
          <pc:sldLayoutMkLst>
            <pc:docMk/>
            <pc:sldMasterMk cId="4058082605" sldId="2147483673"/>
            <pc:sldLayoutMk cId="1183795951" sldId="2147483693"/>
          </pc:sldLayoutMkLst>
        </pc:sldLayoutChg>
        <pc:sldLayoutChg chg="del">
          <pc:chgData name="PAILLET Gael" userId="3f8043c3-76ba-4b66-9e87-c3ba3af51339" providerId="ADAL" clId="{BF9F3173-508C-0345-AE21-40C8209DE05F}" dt="2022-08-09T08:59:44.552" v="360" actId="2696"/>
          <pc:sldLayoutMkLst>
            <pc:docMk/>
            <pc:sldMasterMk cId="4058082605" sldId="2147483673"/>
            <pc:sldLayoutMk cId="1020744337" sldId="2147483694"/>
          </pc:sldLayoutMkLst>
        </pc:sldLayoutChg>
        <pc:sldLayoutChg chg="del">
          <pc:chgData name="PAILLET Gael" userId="3f8043c3-76ba-4b66-9e87-c3ba3af51339" providerId="ADAL" clId="{BF9F3173-508C-0345-AE21-40C8209DE05F}" dt="2022-08-09T08:59:44.455" v="318" actId="2696"/>
          <pc:sldLayoutMkLst>
            <pc:docMk/>
            <pc:sldMasterMk cId="4058082605" sldId="2147483673"/>
            <pc:sldLayoutMk cId="1242146556" sldId="2147483695"/>
          </pc:sldLayoutMkLst>
        </pc:sldLayoutChg>
        <pc:sldLayoutChg chg="del">
          <pc:chgData name="PAILLET Gael" userId="3f8043c3-76ba-4b66-9e87-c3ba3af51339" providerId="ADAL" clId="{BF9F3173-508C-0345-AE21-40C8209DE05F}" dt="2022-08-09T08:59:44.522" v="350" actId="2696"/>
          <pc:sldLayoutMkLst>
            <pc:docMk/>
            <pc:sldMasterMk cId="4058082605" sldId="2147483673"/>
            <pc:sldLayoutMk cId="2432558767" sldId="2147483696"/>
          </pc:sldLayoutMkLst>
        </pc:sldLayoutChg>
        <pc:sldLayoutChg chg="del">
          <pc:chgData name="PAILLET Gael" userId="3f8043c3-76ba-4b66-9e87-c3ba3af51339" providerId="ADAL" clId="{BF9F3173-508C-0345-AE21-40C8209DE05F}" dt="2022-08-09T08:59:44.471" v="322" actId="2696"/>
          <pc:sldLayoutMkLst>
            <pc:docMk/>
            <pc:sldMasterMk cId="4058082605" sldId="2147483673"/>
            <pc:sldLayoutMk cId="1556109255" sldId="2147483697"/>
          </pc:sldLayoutMkLst>
        </pc:sldLayoutChg>
        <pc:sldLayoutChg chg="del">
          <pc:chgData name="PAILLET Gael" userId="3f8043c3-76ba-4b66-9e87-c3ba3af51339" providerId="ADAL" clId="{BF9F3173-508C-0345-AE21-40C8209DE05F}" dt="2022-08-09T08:59:44.499" v="339" actId="2696"/>
          <pc:sldLayoutMkLst>
            <pc:docMk/>
            <pc:sldMasterMk cId="4058082605" sldId="2147483673"/>
            <pc:sldLayoutMk cId="1320223987" sldId="2147483698"/>
          </pc:sldLayoutMkLst>
        </pc:sldLayoutChg>
        <pc:sldLayoutChg chg="del">
          <pc:chgData name="PAILLET Gael" userId="3f8043c3-76ba-4b66-9e87-c3ba3af51339" providerId="ADAL" clId="{BF9F3173-508C-0345-AE21-40C8209DE05F}" dt="2022-08-09T08:59:44.459" v="320" actId="2696"/>
          <pc:sldLayoutMkLst>
            <pc:docMk/>
            <pc:sldMasterMk cId="4058082605" sldId="2147483673"/>
            <pc:sldLayoutMk cId="1748641092" sldId="2147483699"/>
          </pc:sldLayoutMkLst>
        </pc:sldLayoutChg>
        <pc:sldLayoutChg chg="del">
          <pc:chgData name="PAILLET Gael" userId="3f8043c3-76ba-4b66-9e87-c3ba3af51339" providerId="ADAL" clId="{BF9F3173-508C-0345-AE21-40C8209DE05F}" dt="2022-08-09T08:59:44.574" v="370" actId="2696"/>
          <pc:sldLayoutMkLst>
            <pc:docMk/>
            <pc:sldMasterMk cId="4058082605" sldId="2147483673"/>
            <pc:sldLayoutMk cId="3157201165" sldId="2147483700"/>
          </pc:sldLayoutMkLst>
        </pc:sldLayoutChg>
        <pc:sldLayoutChg chg="del">
          <pc:chgData name="PAILLET Gael" userId="3f8043c3-76ba-4b66-9e87-c3ba3af51339" providerId="ADAL" clId="{BF9F3173-508C-0345-AE21-40C8209DE05F}" dt="2022-08-09T08:59:44.454" v="317" actId="2696"/>
          <pc:sldLayoutMkLst>
            <pc:docMk/>
            <pc:sldMasterMk cId="4058082605" sldId="2147483673"/>
            <pc:sldLayoutMk cId="423960428" sldId="2147483701"/>
          </pc:sldLayoutMkLst>
        </pc:sldLayoutChg>
        <pc:sldLayoutChg chg="del">
          <pc:chgData name="PAILLET Gael" userId="3f8043c3-76ba-4b66-9e87-c3ba3af51339" providerId="ADAL" clId="{BF9F3173-508C-0345-AE21-40C8209DE05F}" dt="2022-08-09T08:59:44.490" v="329" actId="2696"/>
          <pc:sldLayoutMkLst>
            <pc:docMk/>
            <pc:sldMasterMk cId="4058082605" sldId="2147483673"/>
            <pc:sldLayoutMk cId="2425454581" sldId="2147483702"/>
          </pc:sldLayoutMkLst>
        </pc:sldLayoutChg>
        <pc:sldLayoutChg chg="del">
          <pc:chgData name="PAILLET Gael" userId="3f8043c3-76ba-4b66-9e87-c3ba3af51339" providerId="ADAL" clId="{BF9F3173-508C-0345-AE21-40C8209DE05F}" dt="2022-08-09T08:59:44.493" v="332" actId="2696"/>
          <pc:sldLayoutMkLst>
            <pc:docMk/>
            <pc:sldMasterMk cId="4058082605" sldId="2147483673"/>
            <pc:sldLayoutMk cId="3869024473" sldId="2147483703"/>
          </pc:sldLayoutMkLst>
        </pc:sldLayoutChg>
        <pc:sldLayoutChg chg="del">
          <pc:chgData name="PAILLET Gael" userId="3f8043c3-76ba-4b66-9e87-c3ba3af51339" providerId="ADAL" clId="{BF9F3173-508C-0345-AE21-40C8209DE05F}" dt="2022-08-09T08:59:44.522" v="351" actId="2696"/>
          <pc:sldLayoutMkLst>
            <pc:docMk/>
            <pc:sldMasterMk cId="4058082605" sldId="2147483673"/>
            <pc:sldLayoutMk cId="553335247" sldId="2147483704"/>
          </pc:sldLayoutMkLst>
        </pc:sldLayoutChg>
        <pc:sldLayoutChg chg="del">
          <pc:chgData name="PAILLET Gael" userId="3f8043c3-76ba-4b66-9e87-c3ba3af51339" providerId="ADAL" clId="{BF9F3173-508C-0345-AE21-40C8209DE05F}" dt="2022-08-09T08:59:44.483" v="325" actId="2696"/>
          <pc:sldLayoutMkLst>
            <pc:docMk/>
            <pc:sldMasterMk cId="4058082605" sldId="2147483673"/>
            <pc:sldLayoutMk cId="787529008" sldId="2147483705"/>
          </pc:sldLayoutMkLst>
        </pc:sldLayoutChg>
        <pc:sldLayoutChg chg="del">
          <pc:chgData name="PAILLET Gael" userId="3f8043c3-76ba-4b66-9e87-c3ba3af51339" providerId="ADAL" clId="{BF9F3173-508C-0345-AE21-40C8209DE05F}" dt="2022-08-09T08:59:44.549" v="357" actId="2696"/>
          <pc:sldLayoutMkLst>
            <pc:docMk/>
            <pc:sldMasterMk cId="4058082605" sldId="2147483673"/>
            <pc:sldLayoutMk cId="2800320443" sldId="2147483706"/>
          </pc:sldLayoutMkLst>
        </pc:sldLayoutChg>
        <pc:sldLayoutChg chg="del">
          <pc:chgData name="PAILLET Gael" userId="3f8043c3-76ba-4b66-9e87-c3ba3af51339" providerId="ADAL" clId="{BF9F3173-508C-0345-AE21-40C8209DE05F}" dt="2022-08-09T08:59:44.445" v="312" actId="2696"/>
          <pc:sldLayoutMkLst>
            <pc:docMk/>
            <pc:sldMasterMk cId="4058082605" sldId="2147483673"/>
            <pc:sldLayoutMk cId="2634942110" sldId="2147483707"/>
          </pc:sldLayoutMkLst>
        </pc:sldLayoutChg>
        <pc:sldLayoutChg chg="del">
          <pc:chgData name="PAILLET Gael" userId="3f8043c3-76ba-4b66-9e87-c3ba3af51339" providerId="ADAL" clId="{BF9F3173-508C-0345-AE21-40C8209DE05F}" dt="2022-08-09T08:59:44.450" v="315" actId="2696"/>
          <pc:sldLayoutMkLst>
            <pc:docMk/>
            <pc:sldMasterMk cId="4058082605" sldId="2147483673"/>
            <pc:sldLayoutMk cId="2771328756" sldId="2147483708"/>
          </pc:sldLayoutMkLst>
        </pc:sldLayoutChg>
        <pc:sldLayoutChg chg="del">
          <pc:chgData name="PAILLET Gael" userId="3f8043c3-76ba-4b66-9e87-c3ba3af51339" providerId="ADAL" clId="{BF9F3173-508C-0345-AE21-40C8209DE05F}" dt="2022-08-09T08:59:44.495" v="334" actId="2696"/>
          <pc:sldLayoutMkLst>
            <pc:docMk/>
            <pc:sldMasterMk cId="4058082605" sldId="2147483673"/>
            <pc:sldLayoutMk cId="1284252390" sldId="2147483709"/>
          </pc:sldLayoutMkLst>
        </pc:sldLayoutChg>
        <pc:sldLayoutChg chg="del">
          <pc:chgData name="PAILLET Gael" userId="3f8043c3-76ba-4b66-9e87-c3ba3af51339" providerId="ADAL" clId="{BF9F3173-508C-0345-AE21-40C8209DE05F}" dt="2022-08-09T08:59:44.554" v="364" actId="2696"/>
          <pc:sldLayoutMkLst>
            <pc:docMk/>
            <pc:sldMasterMk cId="4058082605" sldId="2147483673"/>
            <pc:sldLayoutMk cId="3892704571" sldId="2147483710"/>
          </pc:sldLayoutMkLst>
        </pc:sldLayoutChg>
        <pc:sldLayoutChg chg="del">
          <pc:chgData name="PAILLET Gael" userId="3f8043c3-76ba-4b66-9e87-c3ba3af51339" providerId="ADAL" clId="{BF9F3173-508C-0345-AE21-40C8209DE05F}" dt="2022-08-09T08:59:44.451" v="316" actId="2696"/>
          <pc:sldLayoutMkLst>
            <pc:docMk/>
            <pc:sldMasterMk cId="4058082605" sldId="2147483673"/>
            <pc:sldLayoutMk cId="470207080" sldId="2147483711"/>
          </pc:sldLayoutMkLst>
        </pc:sldLayoutChg>
        <pc:sldLayoutChg chg="del">
          <pc:chgData name="PAILLET Gael" userId="3f8043c3-76ba-4b66-9e87-c3ba3af51339" providerId="ADAL" clId="{BF9F3173-508C-0345-AE21-40C8209DE05F}" dt="2022-08-09T08:59:44.504" v="344" actId="2696"/>
          <pc:sldLayoutMkLst>
            <pc:docMk/>
            <pc:sldMasterMk cId="4058082605" sldId="2147483673"/>
            <pc:sldLayoutMk cId="3100314812" sldId="2147483712"/>
          </pc:sldLayoutMkLst>
        </pc:sldLayoutChg>
        <pc:sldLayoutChg chg="del">
          <pc:chgData name="PAILLET Gael" userId="3f8043c3-76ba-4b66-9e87-c3ba3af51339" providerId="ADAL" clId="{BF9F3173-508C-0345-AE21-40C8209DE05F}" dt="2022-08-09T08:59:44.520" v="349" actId="2696"/>
          <pc:sldLayoutMkLst>
            <pc:docMk/>
            <pc:sldMasterMk cId="4058082605" sldId="2147483673"/>
            <pc:sldLayoutMk cId="4186566461" sldId="2147483713"/>
          </pc:sldLayoutMkLst>
        </pc:sldLayoutChg>
        <pc:sldLayoutChg chg="del">
          <pc:chgData name="PAILLET Gael" userId="3f8043c3-76ba-4b66-9e87-c3ba3af51339" providerId="ADAL" clId="{BF9F3173-508C-0345-AE21-40C8209DE05F}" dt="2022-08-09T08:59:44.523" v="352" actId="2696"/>
          <pc:sldLayoutMkLst>
            <pc:docMk/>
            <pc:sldMasterMk cId="4058082605" sldId="2147483673"/>
            <pc:sldLayoutMk cId="450791546" sldId="2147483714"/>
          </pc:sldLayoutMkLst>
        </pc:sldLayoutChg>
        <pc:sldLayoutChg chg="del">
          <pc:chgData name="PAILLET Gael" userId="3f8043c3-76ba-4b66-9e87-c3ba3af51339" providerId="ADAL" clId="{BF9F3173-508C-0345-AE21-40C8209DE05F}" dt="2022-08-09T08:59:44.572" v="369" actId="2696"/>
          <pc:sldLayoutMkLst>
            <pc:docMk/>
            <pc:sldMasterMk cId="4058082605" sldId="2147483673"/>
            <pc:sldLayoutMk cId="3832928628" sldId="2147483715"/>
          </pc:sldLayoutMkLst>
        </pc:sldLayoutChg>
        <pc:sldLayoutChg chg="del">
          <pc:chgData name="PAILLET Gael" userId="3f8043c3-76ba-4b66-9e87-c3ba3af51339" providerId="ADAL" clId="{BF9F3173-508C-0345-AE21-40C8209DE05F}" dt="2022-08-09T08:59:44.485" v="327" actId="2696"/>
          <pc:sldLayoutMkLst>
            <pc:docMk/>
            <pc:sldMasterMk cId="4058082605" sldId="2147483673"/>
            <pc:sldLayoutMk cId="3335153592" sldId="2147483716"/>
          </pc:sldLayoutMkLst>
        </pc:sldLayoutChg>
        <pc:sldLayoutChg chg="del">
          <pc:chgData name="PAILLET Gael" userId="3f8043c3-76ba-4b66-9e87-c3ba3af51339" providerId="ADAL" clId="{BF9F3173-508C-0345-AE21-40C8209DE05F}" dt="2022-08-09T08:59:44.501" v="341" actId="2696"/>
          <pc:sldLayoutMkLst>
            <pc:docMk/>
            <pc:sldMasterMk cId="4058082605" sldId="2147483673"/>
            <pc:sldLayoutMk cId="3600313364" sldId="2147483717"/>
          </pc:sldLayoutMkLst>
        </pc:sldLayoutChg>
        <pc:sldLayoutChg chg="del">
          <pc:chgData name="PAILLET Gael" userId="3f8043c3-76ba-4b66-9e87-c3ba3af51339" providerId="ADAL" clId="{BF9F3173-508C-0345-AE21-40C8209DE05F}" dt="2022-08-09T08:59:44.496" v="335" actId="2696"/>
          <pc:sldLayoutMkLst>
            <pc:docMk/>
            <pc:sldMasterMk cId="4058082605" sldId="2147483673"/>
            <pc:sldLayoutMk cId="1865615116" sldId="2147483718"/>
          </pc:sldLayoutMkLst>
        </pc:sldLayoutChg>
        <pc:sldLayoutChg chg="del">
          <pc:chgData name="PAILLET Gael" userId="3f8043c3-76ba-4b66-9e87-c3ba3af51339" providerId="ADAL" clId="{BF9F3173-508C-0345-AE21-40C8209DE05F}" dt="2022-08-09T08:59:44.448" v="314" actId="2696"/>
          <pc:sldLayoutMkLst>
            <pc:docMk/>
            <pc:sldMasterMk cId="4058082605" sldId="2147483673"/>
            <pc:sldLayoutMk cId="2670317471" sldId="2147483719"/>
          </pc:sldLayoutMkLst>
        </pc:sldLayoutChg>
        <pc:sldLayoutChg chg="del">
          <pc:chgData name="PAILLET Gael" userId="3f8043c3-76ba-4b66-9e87-c3ba3af51339" providerId="ADAL" clId="{BF9F3173-508C-0345-AE21-40C8209DE05F}" dt="2022-08-09T08:59:44.553" v="362" actId="2696"/>
          <pc:sldLayoutMkLst>
            <pc:docMk/>
            <pc:sldMasterMk cId="4058082605" sldId="2147483673"/>
            <pc:sldLayoutMk cId="991551311" sldId="2147483720"/>
          </pc:sldLayoutMkLst>
        </pc:sldLayoutChg>
        <pc:sldLayoutChg chg="del">
          <pc:chgData name="PAILLET Gael" userId="3f8043c3-76ba-4b66-9e87-c3ba3af51339" providerId="ADAL" clId="{BF9F3173-508C-0345-AE21-40C8209DE05F}" dt="2022-08-09T08:59:44.492" v="331" actId="2696"/>
          <pc:sldLayoutMkLst>
            <pc:docMk/>
            <pc:sldMasterMk cId="4058082605" sldId="2147483673"/>
            <pc:sldLayoutMk cId="375513786" sldId="2147483721"/>
          </pc:sldLayoutMkLst>
        </pc:sldLayoutChg>
        <pc:sldLayoutChg chg="del">
          <pc:chgData name="PAILLET Gael" userId="3f8043c3-76ba-4b66-9e87-c3ba3af51339" providerId="ADAL" clId="{BF9F3173-508C-0345-AE21-40C8209DE05F}" dt="2022-08-09T08:59:44.446" v="313" actId="2696"/>
          <pc:sldLayoutMkLst>
            <pc:docMk/>
            <pc:sldMasterMk cId="4058082605" sldId="2147483673"/>
            <pc:sldLayoutMk cId="776839782" sldId="2147483722"/>
          </pc:sldLayoutMkLst>
        </pc:sldLayoutChg>
        <pc:sldLayoutChg chg="del">
          <pc:chgData name="PAILLET Gael" userId="3f8043c3-76ba-4b66-9e87-c3ba3af51339" providerId="ADAL" clId="{BF9F3173-508C-0345-AE21-40C8209DE05F}" dt="2022-08-09T08:59:44.552" v="361" actId="2696"/>
          <pc:sldLayoutMkLst>
            <pc:docMk/>
            <pc:sldMasterMk cId="4058082605" sldId="2147483673"/>
            <pc:sldLayoutMk cId="3188319834" sldId="2147483723"/>
          </pc:sldLayoutMkLst>
        </pc:sldLayoutChg>
        <pc:sldLayoutChg chg="del">
          <pc:chgData name="PAILLET Gael" userId="3f8043c3-76ba-4b66-9e87-c3ba3af51339" providerId="ADAL" clId="{BF9F3173-508C-0345-AE21-40C8209DE05F}" dt="2022-08-09T08:59:44.498" v="338" actId="2696"/>
          <pc:sldLayoutMkLst>
            <pc:docMk/>
            <pc:sldMasterMk cId="4058082605" sldId="2147483673"/>
            <pc:sldLayoutMk cId="748339562" sldId="2147483724"/>
          </pc:sldLayoutMkLst>
        </pc:sldLayoutChg>
        <pc:sldLayoutChg chg="del">
          <pc:chgData name="PAILLET Gael" userId="3f8043c3-76ba-4b66-9e87-c3ba3af51339" providerId="ADAL" clId="{BF9F3173-508C-0345-AE21-40C8209DE05F}" dt="2022-08-09T08:59:44.494" v="333" actId="2696"/>
          <pc:sldLayoutMkLst>
            <pc:docMk/>
            <pc:sldMasterMk cId="4058082605" sldId="2147483673"/>
            <pc:sldLayoutMk cId="1167848430" sldId="2147483725"/>
          </pc:sldLayoutMkLst>
        </pc:sldLayoutChg>
        <pc:sldLayoutChg chg="del">
          <pc:chgData name="PAILLET Gael" userId="3f8043c3-76ba-4b66-9e87-c3ba3af51339" providerId="ADAL" clId="{BF9F3173-508C-0345-AE21-40C8209DE05F}" dt="2022-08-09T08:59:44.443" v="311" actId="2696"/>
          <pc:sldLayoutMkLst>
            <pc:docMk/>
            <pc:sldMasterMk cId="4058082605" sldId="2147483673"/>
            <pc:sldLayoutMk cId="701633101" sldId="2147483726"/>
          </pc:sldLayoutMkLst>
        </pc:sldLayoutChg>
        <pc:sldLayoutChg chg="del">
          <pc:chgData name="PAILLET Gael" userId="3f8043c3-76ba-4b66-9e87-c3ba3af51339" providerId="ADAL" clId="{BF9F3173-508C-0345-AE21-40C8209DE05F}" dt="2022-08-09T08:59:44.538" v="355" actId="2696"/>
          <pc:sldLayoutMkLst>
            <pc:docMk/>
            <pc:sldMasterMk cId="4058082605" sldId="2147483673"/>
            <pc:sldLayoutMk cId="1665278937" sldId="2147483727"/>
          </pc:sldLayoutMkLst>
        </pc:sldLayoutChg>
        <pc:sldLayoutChg chg="del">
          <pc:chgData name="PAILLET Gael" userId="3f8043c3-76ba-4b66-9e87-c3ba3af51339" providerId="ADAL" clId="{BF9F3173-508C-0345-AE21-40C8209DE05F}" dt="2022-08-09T08:59:44.485" v="326" actId="2696"/>
          <pc:sldLayoutMkLst>
            <pc:docMk/>
            <pc:sldMasterMk cId="4058082605" sldId="2147483673"/>
            <pc:sldLayoutMk cId="2554505675" sldId="2147483728"/>
          </pc:sldLayoutMkLst>
        </pc:sldLayoutChg>
        <pc:sldLayoutChg chg="del">
          <pc:chgData name="PAILLET Gael" userId="3f8043c3-76ba-4b66-9e87-c3ba3af51339" providerId="ADAL" clId="{BF9F3173-508C-0345-AE21-40C8209DE05F}" dt="2022-08-09T08:59:44.551" v="358" actId="2696"/>
          <pc:sldLayoutMkLst>
            <pc:docMk/>
            <pc:sldMasterMk cId="4058082605" sldId="2147483673"/>
            <pc:sldLayoutMk cId="3461573836" sldId="2147483729"/>
          </pc:sldLayoutMkLst>
        </pc:sldLayoutChg>
        <pc:sldLayoutChg chg="del">
          <pc:chgData name="PAILLET Gael" userId="3f8043c3-76ba-4b66-9e87-c3ba3af51339" providerId="ADAL" clId="{BF9F3173-508C-0345-AE21-40C8209DE05F}" dt="2022-08-09T08:59:44.500" v="340" actId="2696"/>
          <pc:sldLayoutMkLst>
            <pc:docMk/>
            <pc:sldMasterMk cId="4058082605" sldId="2147483673"/>
            <pc:sldLayoutMk cId="3337798015" sldId="2147483730"/>
          </pc:sldLayoutMkLst>
        </pc:sldLayoutChg>
        <pc:sldLayoutChg chg="del">
          <pc:chgData name="PAILLET Gael" userId="3f8043c3-76ba-4b66-9e87-c3ba3af51339" providerId="ADAL" clId="{BF9F3173-508C-0345-AE21-40C8209DE05F}" dt="2022-08-09T08:59:44.497" v="336" actId="2696"/>
          <pc:sldLayoutMkLst>
            <pc:docMk/>
            <pc:sldMasterMk cId="4058082605" sldId="2147483673"/>
            <pc:sldLayoutMk cId="459538154" sldId="2147483731"/>
          </pc:sldLayoutMkLst>
        </pc:sldLayoutChg>
        <pc:sldLayoutChg chg="del">
          <pc:chgData name="PAILLET Gael" userId="3f8043c3-76ba-4b66-9e87-c3ba3af51339" providerId="ADAL" clId="{BF9F3173-508C-0345-AE21-40C8209DE05F}" dt="2022-08-09T08:59:44.551" v="359" actId="2696"/>
          <pc:sldLayoutMkLst>
            <pc:docMk/>
            <pc:sldMasterMk cId="4058082605" sldId="2147483673"/>
            <pc:sldLayoutMk cId="2497534364" sldId="2147483732"/>
          </pc:sldLayoutMkLst>
        </pc:sldLayoutChg>
        <pc:sldLayoutChg chg="del">
          <pc:chgData name="PAILLET Gael" userId="3f8043c3-76ba-4b66-9e87-c3ba3af51339" providerId="ADAL" clId="{BF9F3173-508C-0345-AE21-40C8209DE05F}" dt="2022-08-09T08:59:44.472" v="323" actId="2696"/>
          <pc:sldLayoutMkLst>
            <pc:docMk/>
            <pc:sldMasterMk cId="4058082605" sldId="2147483673"/>
            <pc:sldLayoutMk cId="1313413815" sldId="2147483733"/>
          </pc:sldLayoutMkLst>
        </pc:sldLayoutChg>
        <pc:sldLayoutChg chg="del">
          <pc:chgData name="PAILLET Gael" userId="3f8043c3-76ba-4b66-9e87-c3ba3af51339" providerId="ADAL" clId="{BF9F3173-508C-0345-AE21-40C8209DE05F}" dt="2022-08-09T08:59:44.563" v="366" actId="2696"/>
          <pc:sldLayoutMkLst>
            <pc:docMk/>
            <pc:sldMasterMk cId="4058082605" sldId="2147483673"/>
            <pc:sldLayoutMk cId="3690007638" sldId="2147483734"/>
          </pc:sldLayoutMkLst>
        </pc:sldLayoutChg>
        <pc:sldLayoutChg chg="del">
          <pc:chgData name="PAILLET Gael" userId="3f8043c3-76ba-4b66-9e87-c3ba3af51339" providerId="ADAL" clId="{BF9F3173-508C-0345-AE21-40C8209DE05F}" dt="2022-08-09T08:59:44.456" v="319" actId="2696"/>
          <pc:sldLayoutMkLst>
            <pc:docMk/>
            <pc:sldMasterMk cId="4058082605" sldId="2147483673"/>
            <pc:sldLayoutMk cId="3950732692" sldId="2147483735"/>
          </pc:sldLayoutMkLst>
        </pc:sldLayoutChg>
      </pc:sldMasterChg>
    </pc:docChg>
  </pc:docChgLst>
  <pc:docChgLst>
    <pc:chgData name="Veronique LE POULIQUEN" userId="S::vlepouliquen@solocal.com::5e49269b-4b0e-4330-bcb5-ec5847a86e19" providerId="AD" clId="Web-{74573ED3-EFC7-4810-AA04-C2CC91DB2186}"/>
    <pc:docChg chg="modSld">
      <pc:chgData name="Veronique LE POULIQUEN" userId="S::vlepouliquen@solocal.com::5e49269b-4b0e-4330-bcb5-ec5847a86e19" providerId="AD" clId="Web-{74573ED3-EFC7-4810-AA04-C2CC91DB2186}" dt="2021-10-19T07:23:25.240" v="1"/>
      <pc:docMkLst>
        <pc:docMk/>
      </pc:docMkLst>
      <pc:sldChg chg="modSp">
        <pc:chgData name="Veronique LE POULIQUEN" userId="S::vlepouliquen@solocal.com::5e49269b-4b0e-4330-bcb5-ec5847a86e19" providerId="AD" clId="Web-{74573ED3-EFC7-4810-AA04-C2CC91DB2186}" dt="2021-10-19T07:23:25.240" v="1"/>
        <pc:sldMkLst>
          <pc:docMk/>
          <pc:sldMk cId="3858244876" sldId="345"/>
        </pc:sldMkLst>
        <pc:graphicFrameChg chg="mod modGraphic">
          <ac:chgData name="Veronique LE POULIQUEN" userId="S::vlepouliquen@solocal.com::5e49269b-4b0e-4330-bcb5-ec5847a86e19" providerId="AD" clId="Web-{74573ED3-EFC7-4810-AA04-C2CC91DB2186}" dt="2021-10-19T07:23:25.240" v="1"/>
          <ac:graphicFrameMkLst>
            <pc:docMk/>
            <pc:sldMk cId="3858244876" sldId="345"/>
            <ac:graphicFrameMk id="9" creationId="{7E59EB46-0D22-4D36-89F1-0E380620956A}"/>
          </ac:graphicFrameMkLst>
        </pc:graphicFrameChg>
      </pc:sldChg>
    </pc:docChg>
  </pc:docChgLst>
  <pc:docChgLst>
    <pc:chgData name="younes benzagmout" userId="bece7861-5202-4c2c-9724-507a63e3d537" providerId="ADAL" clId="{FA6B5CB7-9ADF-4D59-B525-834CADBF503F}"/>
    <pc:docChg chg="undo custSel addSld delSld modSld modMainMaster">
      <pc:chgData name="younes benzagmout" userId="bece7861-5202-4c2c-9724-507a63e3d537" providerId="ADAL" clId="{FA6B5CB7-9ADF-4D59-B525-834CADBF503F}" dt="2022-07-27T14:05:28.627" v="157" actId="47"/>
      <pc:docMkLst>
        <pc:docMk/>
      </pc:docMkLst>
      <pc:sldChg chg="addSp modSp mod">
        <pc:chgData name="younes benzagmout" userId="bece7861-5202-4c2c-9724-507a63e3d537" providerId="ADAL" clId="{FA6B5CB7-9ADF-4D59-B525-834CADBF503F}" dt="2022-07-27T14:02:13.123" v="148" actId="14100"/>
        <pc:sldMkLst>
          <pc:docMk/>
          <pc:sldMk cId="3417000417" sldId="258"/>
        </pc:sldMkLst>
        <pc:spChg chg="add mod">
          <ac:chgData name="younes benzagmout" userId="bece7861-5202-4c2c-9724-507a63e3d537" providerId="ADAL" clId="{FA6B5CB7-9ADF-4D59-B525-834CADBF503F}" dt="2022-07-27T14:02:13.123" v="148" actId="14100"/>
          <ac:spMkLst>
            <pc:docMk/>
            <pc:sldMk cId="3417000417" sldId="258"/>
            <ac:spMk id="9" creationId="{2E966AF2-16C7-7B63-52E1-56F1F583ECD9}"/>
          </ac:spMkLst>
        </pc:spChg>
      </pc:sldChg>
      <pc:sldChg chg="modSp">
        <pc:chgData name="younes benzagmout" userId="bece7861-5202-4c2c-9724-507a63e3d537" providerId="ADAL" clId="{FA6B5CB7-9ADF-4D59-B525-834CADBF503F}" dt="2022-07-27T13:53:26.202" v="26"/>
        <pc:sldMkLst>
          <pc:docMk/>
          <pc:sldMk cId="2076912759" sldId="335"/>
        </pc:sldMkLst>
        <pc:spChg chg="mod">
          <ac:chgData name="younes benzagmout" userId="bece7861-5202-4c2c-9724-507a63e3d537" providerId="ADAL" clId="{FA6B5CB7-9ADF-4D59-B525-834CADBF503F}" dt="2022-07-27T13:53:26.202" v="26"/>
          <ac:spMkLst>
            <pc:docMk/>
            <pc:sldMk cId="2076912759" sldId="335"/>
            <ac:spMk id="12" creationId="{6FA13E80-BCE8-4CCD-9F7B-6382A37B7698}"/>
          </ac:spMkLst>
        </pc:spChg>
        <pc:spChg chg="mod">
          <ac:chgData name="younes benzagmout" userId="bece7861-5202-4c2c-9724-507a63e3d537" providerId="ADAL" clId="{FA6B5CB7-9ADF-4D59-B525-834CADBF503F}" dt="2022-07-27T13:53:26.202" v="26"/>
          <ac:spMkLst>
            <pc:docMk/>
            <pc:sldMk cId="2076912759" sldId="335"/>
            <ac:spMk id="17" creationId="{6EDF80CA-1799-4A72-BF38-981280CA94D7}"/>
          </ac:spMkLst>
        </pc:spChg>
      </pc:sldChg>
      <pc:sldChg chg="del">
        <pc:chgData name="younes benzagmout" userId="bece7861-5202-4c2c-9724-507a63e3d537" providerId="ADAL" clId="{FA6B5CB7-9ADF-4D59-B525-834CADBF503F}" dt="2022-07-27T14:05:28.627" v="157" actId="47"/>
        <pc:sldMkLst>
          <pc:docMk/>
          <pc:sldMk cId="1489940554" sldId="337"/>
        </pc:sldMkLst>
      </pc:sldChg>
      <pc:sldChg chg="addSp delSp modSp mod addAnim delAnim">
        <pc:chgData name="younes benzagmout" userId="bece7861-5202-4c2c-9724-507a63e3d537" providerId="ADAL" clId="{FA6B5CB7-9ADF-4D59-B525-834CADBF503F}" dt="2022-07-27T13:59:32.985" v="99" actId="1036"/>
        <pc:sldMkLst>
          <pc:docMk/>
          <pc:sldMk cId="72960844" sldId="339"/>
        </pc:sldMkLst>
        <pc:spChg chg="add del mod">
          <ac:chgData name="younes benzagmout" userId="bece7861-5202-4c2c-9724-507a63e3d537" providerId="ADAL" clId="{FA6B5CB7-9ADF-4D59-B525-834CADBF503F}" dt="2022-07-27T13:55:47.443" v="84" actId="478"/>
          <ac:spMkLst>
            <pc:docMk/>
            <pc:sldMk cId="72960844" sldId="339"/>
            <ac:spMk id="3" creationId="{18A242B5-CD97-50E5-7CC2-E6706092C34F}"/>
          </ac:spMkLst>
        </pc:spChg>
        <pc:spChg chg="mod">
          <ac:chgData name="younes benzagmout" userId="bece7861-5202-4c2c-9724-507a63e3d537" providerId="ADAL" clId="{FA6B5CB7-9ADF-4D59-B525-834CADBF503F}" dt="2022-07-27T13:53:26.202" v="26"/>
          <ac:spMkLst>
            <pc:docMk/>
            <pc:sldMk cId="72960844" sldId="339"/>
            <ac:spMk id="39" creationId="{6983A714-F4E9-444B-876A-1F7244F17A41}"/>
          </ac:spMkLst>
        </pc:spChg>
        <pc:spChg chg="mod">
          <ac:chgData name="younes benzagmout" userId="bece7861-5202-4c2c-9724-507a63e3d537" providerId="ADAL" clId="{FA6B5CB7-9ADF-4D59-B525-834CADBF503F}" dt="2022-07-27T13:53:26.202" v="26"/>
          <ac:spMkLst>
            <pc:docMk/>
            <pc:sldMk cId="72960844" sldId="339"/>
            <ac:spMk id="40" creationId="{0A2C5EA2-970A-4F52-B38D-AEB301EF1748}"/>
          </ac:spMkLst>
        </pc:spChg>
        <pc:spChg chg="mod">
          <ac:chgData name="younes benzagmout" userId="bece7861-5202-4c2c-9724-507a63e3d537" providerId="ADAL" clId="{FA6B5CB7-9ADF-4D59-B525-834CADBF503F}" dt="2022-07-27T13:53:26.202" v="26"/>
          <ac:spMkLst>
            <pc:docMk/>
            <pc:sldMk cId="72960844" sldId="339"/>
            <ac:spMk id="41" creationId="{3F5E47B6-639A-4B4E-8A93-0D20CD6E3925}"/>
          </ac:spMkLst>
        </pc:spChg>
        <pc:spChg chg="add del mod">
          <ac:chgData name="younes benzagmout" userId="bece7861-5202-4c2c-9724-507a63e3d537" providerId="ADAL" clId="{FA6B5CB7-9ADF-4D59-B525-834CADBF503F}" dt="2022-07-27T13:55:45.900" v="82" actId="478"/>
          <ac:spMkLst>
            <pc:docMk/>
            <pc:sldMk cId="72960844" sldId="339"/>
            <ac:spMk id="56" creationId="{41EB3FCA-F620-4EF0-329C-B01E495B0490}"/>
          </ac:spMkLst>
        </pc:spChg>
        <pc:spChg chg="add del mod">
          <ac:chgData name="younes benzagmout" userId="bece7861-5202-4c2c-9724-507a63e3d537" providerId="ADAL" clId="{FA6B5CB7-9ADF-4D59-B525-834CADBF503F}" dt="2022-07-27T13:55:49.322" v="85" actId="478"/>
          <ac:spMkLst>
            <pc:docMk/>
            <pc:sldMk cId="72960844" sldId="339"/>
            <ac:spMk id="57" creationId="{CC0710C1-6566-D7C5-1E59-28C088E5775E}"/>
          </ac:spMkLst>
        </pc:spChg>
        <pc:spChg chg="mod">
          <ac:chgData name="younes benzagmout" userId="bece7861-5202-4c2c-9724-507a63e3d537" providerId="ADAL" clId="{FA6B5CB7-9ADF-4D59-B525-834CADBF503F}" dt="2022-07-27T13:53:26.202" v="26"/>
          <ac:spMkLst>
            <pc:docMk/>
            <pc:sldMk cId="72960844" sldId="339"/>
            <ac:spMk id="62" creationId="{86E0571C-28E6-4263-A4E0-4BE59A07C8A9}"/>
          </ac:spMkLst>
        </pc:spChg>
        <pc:spChg chg="mod">
          <ac:chgData name="younes benzagmout" userId="bece7861-5202-4c2c-9724-507a63e3d537" providerId="ADAL" clId="{FA6B5CB7-9ADF-4D59-B525-834CADBF503F}" dt="2022-07-27T13:53:26.202" v="26"/>
          <ac:spMkLst>
            <pc:docMk/>
            <pc:sldMk cId="72960844" sldId="339"/>
            <ac:spMk id="216" creationId="{EEBE9C79-CC72-4088-A4F8-7AC8A7D01EC0}"/>
          </ac:spMkLst>
        </pc:spChg>
        <pc:picChg chg="add del mod ord">
          <ac:chgData name="younes benzagmout" userId="bece7861-5202-4c2c-9724-507a63e3d537" providerId="ADAL" clId="{FA6B5CB7-9ADF-4D59-B525-834CADBF503F}" dt="2022-07-27T13:56:50.386" v="94" actId="22"/>
          <ac:picMkLst>
            <pc:docMk/>
            <pc:sldMk cId="72960844" sldId="339"/>
            <ac:picMk id="5" creationId="{457E172D-E50D-83DE-D27F-5A83C7045343}"/>
          </ac:picMkLst>
        </pc:picChg>
        <pc:picChg chg="add del mod">
          <ac:chgData name="younes benzagmout" userId="bece7861-5202-4c2c-9724-507a63e3d537" providerId="ADAL" clId="{FA6B5CB7-9ADF-4D59-B525-834CADBF503F}" dt="2022-07-27T13:59:32.985" v="99" actId="1036"/>
          <ac:picMkLst>
            <pc:docMk/>
            <pc:sldMk cId="72960844" sldId="339"/>
            <ac:picMk id="98" creationId="{B4421734-5847-459F-A93A-818EC962F403}"/>
          </ac:picMkLst>
        </pc:picChg>
        <pc:picChg chg="mod">
          <ac:chgData name="younes benzagmout" userId="bece7861-5202-4c2c-9724-507a63e3d537" providerId="ADAL" clId="{FA6B5CB7-9ADF-4D59-B525-834CADBF503F}" dt="2022-07-27T13:54:21.209" v="32" actId="1076"/>
          <ac:picMkLst>
            <pc:docMk/>
            <pc:sldMk cId="72960844" sldId="339"/>
            <ac:picMk id="212" creationId="{5D7C75D4-0F65-4552-B1A5-F43682D59B53}"/>
          </ac:picMkLst>
        </pc:picChg>
      </pc:sldChg>
      <pc:sldChg chg="modSp">
        <pc:chgData name="younes benzagmout" userId="bece7861-5202-4c2c-9724-507a63e3d537" providerId="ADAL" clId="{FA6B5CB7-9ADF-4D59-B525-834CADBF503F}" dt="2022-07-27T13:53:26.202" v="26"/>
        <pc:sldMkLst>
          <pc:docMk/>
          <pc:sldMk cId="3661462409" sldId="342"/>
        </pc:sldMkLst>
        <pc:spChg chg="mod">
          <ac:chgData name="younes benzagmout" userId="bece7861-5202-4c2c-9724-507a63e3d537" providerId="ADAL" clId="{FA6B5CB7-9ADF-4D59-B525-834CADBF503F}" dt="2022-07-27T13:53:26.202" v="26"/>
          <ac:spMkLst>
            <pc:docMk/>
            <pc:sldMk cId="3661462409" sldId="342"/>
            <ac:spMk id="25" creationId="{65B1621B-DF16-4A24-8F5D-B8A316AFDF29}"/>
          </ac:spMkLst>
        </pc:spChg>
      </pc:sldChg>
      <pc:sldChg chg="delSp modSp mod modNotes">
        <pc:chgData name="younes benzagmout" userId="bece7861-5202-4c2c-9724-507a63e3d537" providerId="ADAL" clId="{FA6B5CB7-9ADF-4D59-B525-834CADBF503F}" dt="2022-07-27T14:00:06.641" v="103" actId="20577"/>
        <pc:sldMkLst>
          <pc:docMk/>
          <pc:sldMk cId="4033855605" sldId="346"/>
        </pc:sldMkLst>
        <pc:spChg chg="mod">
          <ac:chgData name="younes benzagmout" userId="bece7861-5202-4c2c-9724-507a63e3d537" providerId="ADAL" clId="{FA6B5CB7-9ADF-4D59-B525-834CADBF503F}" dt="2022-07-27T14:00:06.641" v="103" actId="20577"/>
          <ac:spMkLst>
            <pc:docMk/>
            <pc:sldMk cId="4033855605" sldId="346"/>
            <ac:spMk id="29" creationId="{18E556BF-831A-4223-B43E-06C18C66365D}"/>
          </ac:spMkLst>
        </pc:spChg>
        <pc:picChg chg="del">
          <ac:chgData name="younes benzagmout" userId="bece7861-5202-4c2c-9724-507a63e3d537" providerId="ADAL" clId="{FA6B5CB7-9ADF-4D59-B525-834CADBF503F}" dt="2022-07-27T13:59:48.247" v="100" actId="478"/>
          <ac:picMkLst>
            <pc:docMk/>
            <pc:sldMk cId="4033855605" sldId="346"/>
            <ac:picMk id="11" creationId="{19A7CD9C-2B51-4A7A-B84C-D5E0E79E88FF}"/>
          </ac:picMkLst>
        </pc:picChg>
      </pc:sldChg>
      <pc:sldChg chg="modSp mod">
        <pc:chgData name="younes benzagmout" userId="bece7861-5202-4c2c-9724-507a63e3d537" providerId="ADAL" clId="{FA6B5CB7-9ADF-4D59-B525-834CADBF503F}" dt="2022-07-27T14:00:24.027" v="105" actId="20577"/>
        <pc:sldMkLst>
          <pc:docMk/>
          <pc:sldMk cId="848535987" sldId="347"/>
        </pc:sldMkLst>
        <pc:spChg chg="mod">
          <ac:chgData name="younes benzagmout" userId="bece7861-5202-4c2c-9724-507a63e3d537" providerId="ADAL" clId="{FA6B5CB7-9ADF-4D59-B525-834CADBF503F}" dt="2022-07-27T13:53:26.510" v="27" actId="27636"/>
          <ac:spMkLst>
            <pc:docMk/>
            <pc:sldMk cId="848535987" sldId="347"/>
            <ac:spMk id="15" creationId="{E7973B70-DFEA-4227-8631-D0E0F2AEFD8F}"/>
          </ac:spMkLst>
        </pc:spChg>
        <pc:spChg chg="mod">
          <ac:chgData name="younes benzagmout" userId="bece7861-5202-4c2c-9724-507a63e3d537" providerId="ADAL" clId="{FA6B5CB7-9ADF-4D59-B525-834CADBF503F}" dt="2022-07-27T14:00:24.027" v="105" actId="20577"/>
          <ac:spMkLst>
            <pc:docMk/>
            <pc:sldMk cId="848535987" sldId="347"/>
            <ac:spMk id="16" creationId="{47D5D068-7CB8-48E2-92D5-BB0BF82BDF22}"/>
          </ac:spMkLst>
        </pc:spChg>
      </pc:sldChg>
      <pc:sldChg chg="modSp mod">
        <pc:chgData name="younes benzagmout" userId="bece7861-5202-4c2c-9724-507a63e3d537" providerId="ADAL" clId="{FA6B5CB7-9ADF-4D59-B525-834CADBF503F}" dt="2022-07-27T13:53:26.202" v="26"/>
        <pc:sldMkLst>
          <pc:docMk/>
          <pc:sldMk cId="4261794817" sldId="350"/>
        </pc:sldMkLst>
        <pc:spChg chg="mod">
          <ac:chgData name="younes benzagmout" userId="bece7861-5202-4c2c-9724-507a63e3d537" providerId="ADAL" clId="{FA6B5CB7-9ADF-4D59-B525-834CADBF503F}" dt="2022-07-27T13:52:28.222" v="19" actId="27636"/>
          <ac:spMkLst>
            <pc:docMk/>
            <pc:sldMk cId="4261794817" sldId="350"/>
            <ac:spMk id="5" creationId="{04637AB7-B759-40CD-8FF8-B63D52EFC386}"/>
          </ac:spMkLst>
        </pc:spChg>
        <pc:spChg chg="mod">
          <ac:chgData name="younes benzagmout" userId="bece7861-5202-4c2c-9724-507a63e3d537" providerId="ADAL" clId="{FA6B5CB7-9ADF-4D59-B525-834CADBF503F}" dt="2022-07-27T13:53:26.202" v="26"/>
          <ac:spMkLst>
            <pc:docMk/>
            <pc:sldMk cId="4261794817" sldId="350"/>
            <ac:spMk id="6" creationId="{76D988A4-110C-4F25-8628-95D37F8B13FE}"/>
          </ac:spMkLst>
        </pc:spChg>
      </pc:sldChg>
      <pc:sldChg chg="modSp del">
        <pc:chgData name="younes benzagmout" userId="bece7861-5202-4c2c-9724-507a63e3d537" providerId="ADAL" clId="{FA6B5CB7-9ADF-4D59-B525-834CADBF503F}" dt="2022-07-27T14:05:25.014" v="152" actId="47"/>
        <pc:sldMkLst>
          <pc:docMk/>
          <pc:sldMk cId="3482410431" sldId="351"/>
        </pc:sldMkLst>
        <pc:spChg chg="mod">
          <ac:chgData name="younes benzagmout" userId="bece7861-5202-4c2c-9724-507a63e3d537" providerId="ADAL" clId="{FA6B5CB7-9ADF-4D59-B525-834CADBF503F}" dt="2022-07-27T13:53:26.202" v="26"/>
          <ac:spMkLst>
            <pc:docMk/>
            <pc:sldMk cId="3482410431" sldId="351"/>
            <ac:spMk id="7" creationId="{24B8C7C6-9D80-4306-B7AE-E75F67C35B8D}"/>
          </ac:spMkLst>
        </pc:spChg>
      </pc:sldChg>
      <pc:sldChg chg="mod modShow">
        <pc:chgData name="younes benzagmout" userId="bece7861-5202-4c2c-9724-507a63e3d537" providerId="ADAL" clId="{FA6B5CB7-9ADF-4D59-B525-834CADBF503F}" dt="2022-07-27T14:05:06.705" v="150" actId="729"/>
        <pc:sldMkLst>
          <pc:docMk/>
          <pc:sldMk cId="2099728604" sldId="354"/>
        </pc:sldMkLst>
      </pc:sldChg>
      <pc:sldChg chg="mod modShow">
        <pc:chgData name="younes benzagmout" userId="bece7861-5202-4c2c-9724-507a63e3d537" providerId="ADAL" clId="{FA6B5CB7-9ADF-4D59-B525-834CADBF503F}" dt="2022-07-27T14:05:06.705" v="150" actId="729"/>
        <pc:sldMkLst>
          <pc:docMk/>
          <pc:sldMk cId="2528597574" sldId="356"/>
        </pc:sldMkLst>
      </pc:sldChg>
      <pc:sldChg chg="mod modShow">
        <pc:chgData name="younes benzagmout" userId="bece7861-5202-4c2c-9724-507a63e3d537" providerId="ADAL" clId="{FA6B5CB7-9ADF-4D59-B525-834CADBF503F}" dt="2022-07-27T14:05:06.705" v="150" actId="729"/>
        <pc:sldMkLst>
          <pc:docMk/>
          <pc:sldMk cId="4213746276" sldId="357"/>
        </pc:sldMkLst>
      </pc:sldChg>
      <pc:sldChg chg="mod modShow">
        <pc:chgData name="younes benzagmout" userId="bece7861-5202-4c2c-9724-507a63e3d537" providerId="ADAL" clId="{FA6B5CB7-9ADF-4D59-B525-834CADBF503F}" dt="2022-07-27T14:05:06.705" v="150" actId="729"/>
        <pc:sldMkLst>
          <pc:docMk/>
          <pc:sldMk cId="2353842905" sldId="358"/>
        </pc:sldMkLst>
      </pc:sldChg>
      <pc:sldChg chg="mod modShow">
        <pc:chgData name="younes benzagmout" userId="bece7861-5202-4c2c-9724-507a63e3d537" providerId="ADAL" clId="{FA6B5CB7-9ADF-4D59-B525-834CADBF503F}" dt="2022-07-27T14:05:06.705" v="150" actId="729"/>
        <pc:sldMkLst>
          <pc:docMk/>
          <pc:sldMk cId="2167204506" sldId="359"/>
        </pc:sldMkLst>
      </pc:sldChg>
      <pc:sldChg chg="mod modShow">
        <pc:chgData name="younes benzagmout" userId="bece7861-5202-4c2c-9724-507a63e3d537" providerId="ADAL" clId="{FA6B5CB7-9ADF-4D59-B525-834CADBF503F}" dt="2022-07-27T14:05:14.271" v="151" actId="729"/>
        <pc:sldMkLst>
          <pc:docMk/>
          <pc:sldMk cId="2976519956" sldId="360"/>
        </pc:sldMkLst>
      </pc:sldChg>
      <pc:sldChg chg="addSp modSp mod">
        <pc:chgData name="younes benzagmout" userId="bece7861-5202-4c2c-9724-507a63e3d537" providerId="ADAL" clId="{FA6B5CB7-9ADF-4D59-B525-834CADBF503F}" dt="2022-07-27T14:01:08.097" v="113" actId="14100"/>
        <pc:sldMkLst>
          <pc:docMk/>
          <pc:sldMk cId="507755315" sldId="361"/>
        </pc:sldMkLst>
        <pc:spChg chg="add">
          <ac:chgData name="younes benzagmout" userId="bece7861-5202-4c2c-9724-507a63e3d537" providerId="ADAL" clId="{FA6B5CB7-9ADF-4D59-B525-834CADBF503F}" dt="2022-07-27T14:00:53.672" v="110" actId="11529"/>
          <ac:spMkLst>
            <pc:docMk/>
            <pc:sldMk cId="507755315" sldId="361"/>
            <ac:spMk id="4" creationId="{BBF63185-DA5A-7719-4FEC-F75E75784F11}"/>
          </ac:spMkLst>
        </pc:spChg>
        <pc:spChg chg="add mod">
          <ac:chgData name="younes benzagmout" userId="bece7861-5202-4c2c-9724-507a63e3d537" providerId="ADAL" clId="{FA6B5CB7-9ADF-4D59-B525-834CADBF503F}" dt="2022-07-27T14:01:08.097" v="113" actId="14100"/>
          <ac:spMkLst>
            <pc:docMk/>
            <pc:sldMk cId="507755315" sldId="361"/>
            <ac:spMk id="13" creationId="{7490772F-658E-5BD3-A78D-117E39346E99}"/>
          </ac:spMkLst>
        </pc:spChg>
      </pc:sldChg>
      <pc:sldChg chg="modSp del">
        <pc:chgData name="younes benzagmout" userId="bece7861-5202-4c2c-9724-507a63e3d537" providerId="ADAL" clId="{FA6B5CB7-9ADF-4D59-B525-834CADBF503F}" dt="2022-07-27T14:04:49.750" v="149" actId="47"/>
        <pc:sldMkLst>
          <pc:docMk/>
          <pc:sldMk cId="390016352" sldId="363"/>
        </pc:sldMkLst>
        <pc:spChg chg="mod">
          <ac:chgData name="younes benzagmout" userId="bece7861-5202-4c2c-9724-507a63e3d537" providerId="ADAL" clId="{FA6B5CB7-9ADF-4D59-B525-834CADBF503F}" dt="2022-07-27T13:53:26.202" v="26"/>
          <ac:spMkLst>
            <pc:docMk/>
            <pc:sldMk cId="390016352" sldId="363"/>
            <ac:spMk id="15" creationId="{08184275-CE3F-45BD-A92E-08955D7815DB}"/>
          </ac:spMkLst>
        </pc:spChg>
      </pc:sldChg>
      <pc:sldChg chg="del">
        <pc:chgData name="younes benzagmout" userId="bece7861-5202-4c2c-9724-507a63e3d537" providerId="ADAL" clId="{FA6B5CB7-9ADF-4D59-B525-834CADBF503F}" dt="2022-07-27T14:05:27.547" v="155" actId="47"/>
        <pc:sldMkLst>
          <pc:docMk/>
          <pc:sldMk cId="2382786047" sldId="366"/>
        </pc:sldMkLst>
      </pc:sldChg>
      <pc:sldChg chg="addSp modSp mod">
        <pc:chgData name="younes benzagmout" userId="bece7861-5202-4c2c-9724-507a63e3d537" providerId="ADAL" clId="{FA6B5CB7-9ADF-4D59-B525-834CADBF503F}" dt="2022-07-27T14:01:30.342" v="140" actId="1036"/>
        <pc:sldMkLst>
          <pc:docMk/>
          <pc:sldMk cId="690021072" sldId="368"/>
        </pc:sldMkLst>
        <pc:spChg chg="add mod">
          <ac:chgData name="younes benzagmout" userId="bece7861-5202-4c2c-9724-507a63e3d537" providerId="ADAL" clId="{FA6B5CB7-9ADF-4D59-B525-834CADBF503F}" dt="2022-07-27T14:01:30.342" v="140" actId="1036"/>
          <ac:spMkLst>
            <pc:docMk/>
            <pc:sldMk cId="690021072" sldId="368"/>
            <ac:spMk id="11" creationId="{1C2755EB-1C48-2AB0-EE39-D682662868C1}"/>
          </ac:spMkLst>
        </pc:spChg>
      </pc:sldChg>
      <pc:sldChg chg="modSp del modNotes">
        <pc:chgData name="younes benzagmout" userId="bece7861-5202-4c2c-9724-507a63e3d537" providerId="ADAL" clId="{FA6B5CB7-9ADF-4D59-B525-834CADBF503F}" dt="2022-07-27T14:05:28.073" v="156" actId="47"/>
        <pc:sldMkLst>
          <pc:docMk/>
          <pc:sldMk cId="974427672" sldId="388"/>
        </pc:sldMkLst>
        <pc:spChg chg="mod">
          <ac:chgData name="younes benzagmout" userId="bece7861-5202-4c2c-9724-507a63e3d537" providerId="ADAL" clId="{FA6B5CB7-9ADF-4D59-B525-834CADBF503F}" dt="2022-07-27T13:53:26.202" v="26"/>
          <ac:spMkLst>
            <pc:docMk/>
            <pc:sldMk cId="974427672" sldId="388"/>
            <ac:spMk id="4" creationId="{CE8014FE-EFC6-4B8C-B2A2-8F928A5F34DE}"/>
          </ac:spMkLst>
        </pc:spChg>
        <pc:spChg chg="mod">
          <ac:chgData name="younes benzagmout" userId="bece7861-5202-4c2c-9724-507a63e3d537" providerId="ADAL" clId="{FA6B5CB7-9ADF-4D59-B525-834CADBF503F}" dt="2022-07-27T13:53:26.202" v="26"/>
          <ac:spMkLst>
            <pc:docMk/>
            <pc:sldMk cId="974427672" sldId="388"/>
            <ac:spMk id="5" creationId="{DF7F94F6-B649-4510-9A2E-AE02C8E036C0}"/>
          </ac:spMkLst>
        </pc:spChg>
      </pc:sldChg>
      <pc:sldChg chg="modSp del">
        <pc:chgData name="younes benzagmout" userId="bece7861-5202-4c2c-9724-507a63e3d537" providerId="ADAL" clId="{FA6B5CB7-9ADF-4D59-B525-834CADBF503F}" dt="2022-07-27T14:05:26.726" v="154" actId="47"/>
        <pc:sldMkLst>
          <pc:docMk/>
          <pc:sldMk cId="2648845934" sldId="393"/>
        </pc:sldMkLst>
        <pc:spChg chg="mod">
          <ac:chgData name="younes benzagmout" userId="bece7861-5202-4c2c-9724-507a63e3d537" providerId="ADAL" clId="{FA6B5CB7-9ADF-4D59-B525-834CADBF503F}" dt="2022-07-27T13:53:26.202" v="26"/>
          <ac:spMkLst>
            <pc:docMk/>
            <pc:sldMk cId="2648845934" sldId="393"/>
            <ac:spMk id="25" creationId="{65B1621B-DF16-4A24-8F5D-B8A316AFDF29}"/>
          </ac:spMkLst>
        </pc:spChg>
      </pc:sldChg>
      <pc:sldChg chg="modSp del">
        <pc:chgData name="younes benzagmout" userId="bece7861-5202-4c2c-9724-507a63e3d537" providerId="ADAL" clId="{FA6B5CB7-9ADF-4D59-B525-834CADBF503F}" dt="2022-07-27T14:05:25.633" v="153" actId="47"/>
        <pc:sldMkLst>
          <pc:docMk/>
          <pc:sldMk cId="2966273211" sldId="397"/>
        </pc:sldMkLst>
        <pc:spChg chg="mod">
          <ac:chgData name="younes benzagmout" userId="bece7861-5202-4c2c-9724-507a63e3d537" providerId="ADAL" clId="{FA6B5CB7-9ADF-4D59-B525-834CADBF503F}" dt="2022-07-27T13:53:26.202" v="26"/>
          <ac:spMkLst>
            <pc:docMk/>
            <pc:sldMk cId="2966273211" sldId="397"/>
            <ac:spMk id="25" creationId="{65B1621B-DF16-4A24-8F5D-B8A316AFDF29}"/>
          </ac:spMkLst>
        </pc:spChg>
      </pc:sldChg>
      <pc:sldChg chg="modSp">
        <pc:chgData name="younes benzagmout" userId="bece7861-5202-4c2c-9724-507a63e3d537" providerId="ADAL" clId="{FA6B5CB7-9ADF-4D59-B525-834CADBF503F}" dt="2022-07-27T13:53:26.202" v="26"/>
        <pc:sldMkLst>
          <pc:docMk/>
          <pc:sldMk cId="159399228" sldId="400"/>
        </pc:sldMkLst>
        <pc:spChg chg="mod">
          <ac:chgData name="younes benzagmout" userId="bece7861-5202-4c2c-9724-507a63e3d537" providerId="ADAL" clId="{FA6B5CB7-9ADF-4D59-B525-834CADBF503F}" dt="2022-07-27T13:53:26.202" v="26"/>
          <ac:spMkLst>
            <pc:docMk/>
            <pc:sldMk cId="159399228" sldId="400"/>
            <ac:spMk id="5" creationId="{FD201FC0-ABC7-488E-8D18-DFDFD5AF6FBC}"/>
          </ac:spMkLst>
        </pc:spChg>
      </pc:sldChg>
      <pc:sldChg chg="modSp mod">
        <pc:chgData name="younes benzagmout" userId="bece7861-5202-4c2c-9724-507a63e3d537" providerId="ADAL" clId="{FA6B5CB7-9ADF-4D59-B525-834CADBF503F}" dt="2022-07-27T14:00:37.861" v="109" actId="20577"/>
        <pc:sldMkLst>
          <pc:docMk/>
          <pc:sldMk cId="4164173250" sldId="401"/>
        </pc:sldMkLst>
        <pc:spChg chg="mod">
          <ac:chgData name="younes benzagmout" userId="bece7861-5202-4c2c-9724-507a63e3d537" providerId="ADAL" clId="{FA6B5CB7-9ADF-4D59-B525-834CADBF503F}" dt="2022-07-27T14:00:37.861" v="109" actId="20577"/>
          <ac:spMkLst>
            <pc:docMk/>
            <pc:sldMk cId="4164173250" sldId="401"/>
            <ac:spMk id="9" creationId="{1DCFEA50-AC0A-4F86-AA3F-5EC8C75897D5}"/>
          </ac:spMkLst>
        </pc:spChg>
      </pc:sldChg>
      <pc:sldChg chg="modSp add del">
        <pc:chgData name="younes benzagmout" userId="bece7861-5202-4c2c-9724-507a63e3d537" providerId="ADAL" clId="{FA6B5CB7-9ADF-4D59-B525-834CADBF503F}" dt="2022-07-27T14:01:47.605" v="142" actId="47"/>
        <pc:sldMkLst>
          <pc:docMk/>
          <pc:sldMk cId="2413726900" sldId="402"/>
        </pc:sldMkLst>
        <pc:spChg chg="mod">
          <ac:chgData name="younes benzagmout" userId="bece7861-5202-4c2c-9724-507a63e3d537" providerId="ADAL" clId="{FA6B5CB7-9ADF-4D59-B525-834CADBF503F}" dt="2022-07-27T13:52:27.851" v="17"/>
          <ac:spMkLst>
            <pc:docMk/>
            <pc:sldMk cId="2413726900" sldId="402"/>
            <ac:spMk id="5" creationId="{E54FA970-A5FF-4B05-A8EA-DC355784FE27}"/>
          </ac:spMkLst>
        </pc:spChg>
        <pc:spChg chg="mod">
          <ac:chgData name="younes benzagmout" userId="bece7861-5202-4c2c-9724-507a63e3d537" providerId="ADAL" clId="{FA6B5CB7-9ADF-4D59-B525-834CADBF503F}" dt="2022-07-27T13:53:26.202" v="26"/>
          <ac:spMkLst>
            <pc:docMk/>
            <pc:sldMk cId="2413726900" sldId="402"/>
            <ac:spMk id="7" creationId="{2B29D27B-C6A0-4E13-BC4E-ACF6F14D9820}"/>
          </ac:spMkLst>
        </pc:spChg>
      </pc:sldChg>
      <pc:sldMasterChg chg="delSp modSp mod modSldLayout">
        <pc:chgData name="younes benzagmout" userId="bece7861-5202-4c2c-9724-507a63e3d537" providerId="ADAL" clId="{FA6B5CB7-9ADF-4D59-B525-834CADBF503F}" dt="2022-07-27T13:52:46.320" v="25" actId="478"/>
        <pc:sldMasterMkLst>
          <pc:docMk/>
          <pc:sldMasterMk cId="2676385191" sldId="2147483648"/>
        </pc:sldMasterMkLst>
        <pc:spChg chg="mod">
          <ac:chgData name="younes benzagmout" userId="bece7861-5202-4c2c-9724-507a63e3d537" providerId="ADAL" clId="{FA6B5CB7-9ADF-4D59-B525-834CADBF503F}" dt="2022-07-27T13:52:27.851" v="17"/>
          <ac:spMkLst>
            <pc:docMk/>
            <pc:sldMasterMk cId="2676385191" sldId="2147483648"/>
            <ac:spMk id="5" creationId="{B49447FC-DFBA-4887-940F-593BEB621AE6}"/>
          </ac:spMkLst>
        </pc:spChg>
        <pc:picChg chg="del mod">
          <ac:chgData name="younes benzagmout" userId="bece7861-5202-4c2c-9724-507a63e3d537" providerId="ADAL" clId="{FA6B5CB7-9ADF-4D59-B525-834CADBF503F}" dt="2022-07-27T13:51:18.194" v="2" actId="478"/>
          <ac:picMkLst>
            <pc:docMk/>
            <pc:sldMasterMk cId="2676385191" sldId="2147483648"/>
            <ac:picMk id="10" creationId="{EA188573-8484-4BE1-82BE-967902D1D9F0}"/>
          </ac:picMkLst>
        </pc:picChg>
        <pc:sldLayoutChg chg="delSp mod">
          <pc:chgData name="younes benzagmout" userId="bece7861-5202-4c2c-9724-507a63e3d537" providerId="ADAL" clId="{FA6B5CB7-9ADF-4D59-B525-834CADBF503F}" dt="2022-07-27T13:51:06.853" v="0" actId="478"/>
          <pc:sldLayoutMkLst>
            <pc:docMk/>
            <pc:sldMasterMk cId="2676385191" sldId="2147483648"/>
            <pc:sldLayoutMk cId="2555317587" sldId="2147483649"/>
          </pc:sldLayoutMkLst>
          <pc:picChg chg="del">
            <ac:chgData name="younes benzagmout" userId="bece7861-5202-4c2c-9724-507a63e3d537" providerId="ADAL" clId="{FA6B5CB7-9ADF-4D59-B525-834CADBF503F}" dt="2022-07-27T13:51:06.853" v="0" actId="478"/>
            <ac:picMkLst>
              <pc:docMk/>
              <pc:sldMasterMk cId="2676385191" sldId="2147483648"/>
              <pc:sldLayoutMk cId="2555317587" sldId="2147483649"/>
              <ac:picMk id="7" creationId="{F466DFB2-32C8-477A-BBEA-AEBEF4002CB5}"/>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491704271" sldId="2147483650"/>
          </pc:sldLayoutMkLst>
          <pc:spChg chg="mod">
            <ac:chgData name="younes benzagmout" userId="bece7861-5202-4c2c-9724-507a63e3d537" providerId="ADAL" clId="{FA6B5CB7-9ADF-4D59-B525-834CADBF503F}" dt="2022-07-27T13:52:27.851" v="17"/>
            <ac:spMkLst>
              <pc:docMk/>
              <pc:sldMasterMk cId="2676385191" sldId="2147483648"/>
              <pc:sldLayoutMk cId="491704271" sldId="2147483650"/>
              <ac:spMk id="5" creationId="{2F295F29-72E9-4637-B2C8-29D813F20DF6}"/>
            </ac:spMkLst>
          </pc:spChg>
        </pc:sldLayoutChg>
        <pc:sldLayoutChg chg="delSp mod">
          <pc:chgData name="younes benzagmout" userId="bece7861-5202-4c2c-9724-507a63e3d537" providerId="ADAL" clId="{FA6B5CB7-9ADF-4D59-B525-834CADBF503F}" dt="2022-07-27T13:51:44.884" v="6" actId="478"/>
          <pc:sldLayoutMkLst>
            <pc:docMk/>
            <pc:sldMasterMk cId="2676385191" sldId="2147483648"/>
            <pc:sldLayoutMk cId="517297687" sldId="2147483651"/>
          </pc:sldLayoutMkLst>
          <pc:picChg chg="del">
            <ac:chgData name="younes benzagmout" userId="bece7861-5202-4c2c-9724-507a63e3d537" providerId="ADAL" clId="{FA6B5CB7-9ADF-4D59-B525-834CADBF503F}" dt="2022-07-27T13:51:44.884" v="6" actId="478"/>
            <ac:picMkLst>
              <pc:docMk/>
              <pc:sldMasterMk cId="2676385191" sldId="2147483648"/>
              <pc:sldLayoutMk cId="517297687" sldId="2147483651"/>
              <ac:picMk id="6" creationId="{F466DFB2-32C8-477A-BBEA-AEBEF4002CB5}"/>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2880218657" sldId="2147483652"/>
          </pc:sldLayoutMkLst>
          <pc:spChg chg="mod">
            <ac:chgData name="younes benzagmout" userId="bece7861-5202-4c2c-9724-507a63e3d537" providerId="ADAL" clId="{FA6B5CB7-9ADF-4D59-B525-834CADBF503F}" dt="2022-07-27T13:52:27.851" v="17"/>
            <ac:spMkLst>
              <pc:docMk/>
              <pc:sldMasterMk cId="2676385191" sldId="2147483648"/>
              <pc:sldLayoutMk cId="2880218657" sldId="2147483652"/>
              <ac:spMk id="6" creationId="{DDBEDA6A-6C3A-4B7E-860C-FE9866A206EB}"/>
            </ac:spMkLst>
          </pc:spChg>
        </pc:sldLayoutChg>
        <pc:sldLayoutChg chg="modSp">
          <pc:chgData name="younes benzagmout" userId="bece7861-5202-4c2c-9724-507a63e3d537" providerId="ADAL" clId="{FA6B5CB7-9ADF-4D59-B525-834CADBF503F}" dt="2022-07-27T13:52:27.851" v="17"/>
          <pc:sldLayoutMkLst>
            <pc:docMk/>
            <pc:sldMasterMk cId="2676385191" sldId="2147483648"/>
            <pc:sldLayoutMk cId="4086288945" sldId="2147483654"/>
          </pc:sldLayoutMkLst>
          <pc:spChg chg="mod">
            <ac:chgData name="younes benzagmout" userId="bece7861-5202-4c2c-9724-507a63e3d537" providerId="ADAL" clId="{FA6B5CB7-9ADF-4D59-B525-834CADBF503F}" dt="2022-07-27T13:52:27.851" v="17"/>
            <ac:spMkLst>
              <pc:docMk/>
              <pc:sldMasterMk cId="2676385191" sldId="2147483648"/>
              <pc:sldLayoutMk cId="4086288945" sldId="2147483654"/>
              <ac:spMk id="4" creationId="{675A67D7-52DB-4DFE-8B53-A0C0D216150F}"/>
            </ac:spMkLst>
          </pc:spChg>
        </pc:sldLayoutChg>
        <pc:sldLayoutChg chg="modSp">
          <pc:chgData name="younes benzagmout" userId="bece7861-5202-4c2c-9724-507a63e3d537" providerId="ADAL" clId="{FA6B5CB7-9ADF-4D59-B525-834CADBF503F}" dt="2022-07-27T13:52:27.851" v="17"/>
          <pc:sldLayoutMkLst>
            <pc:docMk/>
            <pc:sldMasterMk cId="2676385191" sldId="2147483648"/>
            <pc:sldLayoutMk cId="2027557379" sldId="2147483655"/>
          </pc:sldLayoutMkLst>
          <pc:spChg chg="mod">
            <ac:chgData name="younes benzagmout" userId="bece7861-5202-4c2c-9724-507a63e3d537" providerId="ADAL" clId="{FA6B5CB7-9ADF-4D59-B525-834CADBF503F}" dt="2022-07-27T13:52:27.851" v="17"/>
            <ac:spMkLst>
              <pc:docMk/>
              <pc:sldMasterMk cId="2676385191" sldId="2147483648"/>
              <pc:sldLayoutMk cId="2027557379" sldId="2147483655"/>
              <ac:spMk id="3" creationId="{293CB981-D7E7-4A49-95D9-C87088935338}"/>
            </ac:spMkLst>
          </pc:spChg>
        </pc:sldLayoutChg>
        <pc:sldLayoutChg chg="delSp mod">
          <pc:chgData name="younes benzagmout" userId="bece7861-5202-4c2c-9724-507a63e3d537" providerId="ADAL" clId="{FA6B5CB7-9ADF-4D59-B525-834CADBF503F}" dt="2022-07-27T13:51:32.705" v="3" actId="478"/>
          <pc:sldLayoutMkLst>
            <pc:docMk/>
            <pc:sldMasterMk cId="2676385191" sldId="2147483648"/>
            <pc:sldLayoutMk cId="371627175" sldId="2147483656"/>
          </pc:sldLayoutMkLst>
          <pc:picChg chg="del">
            <ac:chgData name="younes benzagmout" userId="bece7861-5202-4c2c-9724-507a63e3d537" providerId="ADAL" clId="{FA6B5CB7-9ADF-4D59-B525-834CADBF503F}" dt="2022-07-27T13:51:32.705" v="3" actId="478"/>
            <ac:picMkLst>
              <pc:docMk/>
              <pc:sldMasterMk cId="2676385191" sldId="2147483648"/>
              <pc:sldLayoutMk cId="371627175" sldId="2147483656"/>
              <ac:picMk id="11" creationId="{F466DFB2-32C8-477A-BBEA-AEBEF4002CB5}"/>
            </ac:picMkLst>
          </pc:picChg>
        </pc:sldLayoutChg>
        <pc:sldLayoutChg chg="delSp mod">
          <pc:chgData name="younes benzagmout" userId="bece7861-5202-4c2c-9724-507a63e3d537" providerId="ADAL" clId="{FA6B5CB7-9ADF-4D59-B525-834CADBF503F}" dt="2022-07-27T13:51:37.235" v="4" actId="478"/>
          <pc:sldLayoutMkLst>
            <pc:docMk/>
            <pc:sldMasterMk cId="2676385191" sldId="2147483648"/>
            <pc:sldLayoutMk cId="1321525674" sldId="2147483657"/>
          </pc:sldLayoutMkLst>
          <pc:picChg chg="del">
            <ac:chgData name="younes benzagmout" userId="bece7861-5202-4c2c-9724-507a63e3d537" providerId="ADAL" clId="{FA6B5CB7-9ADF-4D59-B525-834CADBF503F}" dt="2022-07-27T13:51:37.235" v="4" actId="478"/>
            <ac:picMkLst>
              <pc:docMk/>
              <pc:sldMasterMk cId="2676385191" sldId="2147483648"/>
              <pc:sldLayoutMk cId="1321525674" sldId="2147483657"/>
              <ac:picMk id="10" creationId="{F466DFB2-32C8-477A-BBEA-AEBEF4002CB5}"/>
            </ac:picMkLst>
          </pc:picChg>
        </pc:sldLayoutChg>
        <pc:sldLayoutChg chg="delSp mod">
          <pc:chgData name="younes benzagmout" userId="bece7861-5202-4c2c-9724-507a63e3d537" providerId="ADAL" clId="{FA6B5CB7-9ADF-4D59-B525-834CADBF503F}" dt="2022-07-27T13:51:53.638" v="8" actId="478"/>
          <pc:sldLayoutMkLst>
            <pc:docMk/>
            <pc:sldMasterMk cId="2676385191" sldId="2147483648"/>
            <pc:sldLayoutMk cId="2261704119" sldId="2147483658"/>
          </pc:sldLayoutMkLst>
          <pc:picChg chg="del">
            <ac:chgData name="younes benzagmout" userId="bece7861-5202-4c2c-9724-507a63e3d537" providerId="ADAL" clId="{FA6B5CB7-9ADF-4D59-B525-834CADBF503F}" dt="2022-07-27T13:51:53.638" v="8" actId="478"/>
            <ac:picMkLst>
              <pc:docMk/>
              <pc:sldMasterMk cId="2676385191" sldId="2147483648"/>
              <pc:sldLayoutMk cId="2261704119" sldId="2147483658"/>
              <ac:picMk id="10" creationId="{F466DFB2-32C8-477A-BBEA-AEBEF4002CB5}"/>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303476440" sldId="2147483659"/>
          </pc:sldLayoutMkLst>
          <pc:spChg chg="mod">
            <ac:chgData name="younes benzagmout" userId="bece7861-5202-4c2c-9724-507a63e3d537" providerId="ADAL" clId="{FA6B5CB7-9ADF-4D59-B525-834CADBF503F}" dt="2022-07-27T13:52:27.851" v="17"/>
            <ac:spMkLst>
              <pc:docMk/>
              <pc:sldMasterMk cId="2676385191" sldId="2147483648"/>
              <pc:sldLayoutMk cId="303476440" sldId="2147483659"/>
              <ac:spMk id="5" creationId="{C22E4CF6-059F-45F9-940B-56B720BFF5FE}"/>
            </ac:spMkLst>
          </pc:spChg>
        </pc:sldLayoutChg>
        <pc:sldLayoutChg chg="delSp modSp mod">
          <pc:chgData name="younes benzagmout" userId="bece7861-5202-4c2c-9724-507a63e3d537" providerId="ADAL" clId="{FA6B5CB7-9ADF-4D59-B525-834CADBF503F}" dt="2022-07-27T13:52:38.627" v="22" actId="478"/>
          <pc:sldLayoutMkLst>
            <pc:docMk/>
            <pc:sldMasterMk cId="2676385191" sldId="2147483648"/>
            <pc:sldLayoutMk cId="81876828" sldId="2147483660"/>
          </pc:sldLayoutMkLst>
          <pc:spChg chg="mod">
            <ac:chgData name="younes benzagmout" userId="bece7861-5202-4c2c-9724-507a63e3d537" providerId="ADAL" clId="{FA6B5CB7-9ADF-4D59-B525-834CADBF503F}" dt="2022-07-27T13:52:27.851" v="17"/>
            <ac:spMkLst>
              <pc:docMk/>
              <pc:sldMasterMk cId="2676385191" sldId="2147483648"/>
              <pc:sldLayoutMk cId="81876828" sldId="2147483660"/>
              <ac:spMk id="3" creationId="{B291A611-6449-4704-8764-E114CF8A1685}"/>
            </ac:spMkLst>
          </pc:spChg>
          <pc:picChg chg="del">
            <ac:chgData name="younes benzagmout" userId="bece7861-5202-4c2c-9724-507a63e3d537" providerId="ADAL" clId="{FA6B5CB7-9ADF-4D59-B525-834CADBF503F}" dt="2022-07-27T13:52:38.627" v="22" actId="478"/>
            <ac:picMkLst>
              <pc:docMk/>
              <pc:sldMasterMk cId="2676385191" sldId="2147483648"/>
              <pc:sldLayoutMk cId="81876828" sldId="2147483660"/>
              <ac:picMk id="13" creationId="{3AA336ED-0CCB-45F1-B87F-2FE7DDCEC784}"/>
            </ac:picMkLst>
          </pc:picChg>
        </pc:sldLayoutChg>
        <pc:sldLayoutChg chg="delSp modSp mod">
          <pc:chgData name="younes benzagmout" userId="bece7861-5202-4c2c-9724-507a63e3d537" providerId="ADAL" clId="{FA6B5CB7-9ADF-4D59-B525-834CADBF503F}" dt="2022-07-27T13:52:27.851" v="17"/>
          <pc:sldLayoutMkLst>
            <pc:docMk/>
            <pc:sldMasterMk cId="2676385191" sldId="2147483648"/>
            <pc:sldLayoutMk cId="2558932370" sldId="2147483661"/>
          </pc:sldLayoutMkLst>
          <pc:spChg chg="mod">
            <ac:chgData name="younes benzagmout" userId="bece7861-5202-4c2c-9724-507a63e3d537" providerId="ADAL" clId="{FA6B5CB7-9ADF-4D59-B525-834CADBF503F}" dt="2022-07-27T13:52:27.851" v="17"/>
            <ac:spMkLst>
              <pc:docMk/>
              <pc:sldMasterMk cId="2676385191" sldId="2147483648"/>
              <pc:sldLayoutMk cId="2558932370" sldId="2147483661"/>
              <ac:spMk id="4" creationId="{DCBF050F-4427-416A-85B7-ADABD3500AB2}"/>
            </ac:spMkLst>
          </pc:spChg>
          <pc:picChg chg="del">
            <ac:chgData name="younes benzagmout" userId="bece7861-5202-4c2c-9724-507a63e3d537" providerId="ADAL" clId="{FA6B5CB7-9ADF-4D59-B525-834CADBF503F}" dt="2022-07-27T13:51:59.801" v="9" actId="478"/>
            <ac:picMkLst>
              <pc:docMk/>
              <pc:sldMasterMk cId="2676385191" sldId="2147483648"/>
              <pc:sldLayoutMk cId="2558932370" sldId="2147483661"/>
              <ac:picMk id="10" creationId="{6550378E-AA75-410B-B639-A1A3DD5EF240}"/>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1419711392" sldId="2147483662"/>
          </pc:sldLayoutMkLst>
          <pc:spChg chg="mod">
            <ac:chgData name="younes benzagmout" userId="bece7861-5202-4c2c-9724-507a63e3d537" providerId="ADAL" clId="{FA6B5CB7-9ADF-4D59-B525-834CADBF503F}" dt="2022-07-27T13:52:27.851" v="17"/>
            <ac:spMkLst>
              <pc:docMk/>
              <pc:sldMasterMk cId="2676385191" sldId="2147483648"/>
              <pc:sldLayoutMk cId="1419711392" sldId="2147483662"/>
              <ac:spMk id="3" creationId="{8FDEF4BA-317F-4B46-9FCE-56D8EFDA738C}"/>
            </ac:spMkLst>
          </pc:spChg>
        </pc:sldLayoutChg>
        <pc:sldLayoutChg chg="delSp modSp mod">
          <pc:chgData name="younes benzagmout" userId="bece7861-5202-4c2c-9724-507a63e3d537" providerId="ADAL" clId="{FA6B5CB7-9ADF-4D59-B525-834CADBF503F}" dt="2022-07-27T13:52:46.320" v="25" actId="478"/>
          <pc:sldLayoutMkLst>
            <pc:docMk/>
            <pc:sldMasterMk cId="2676385191" sldId="2147483648"/>
            <pc:sldLayoutMk cId="894274247" sldId="2147483664"/>
          </pc:sldLayoutMkLst>
          <pc:spChg chg="mod">
            <ac:chgData name="younes benzagmout" userId="bece7861-5202-4c2c-9724-507a63e3d537" providerId="ADAL" clId="{FA6B5CB7-9ADF-4D59-B525-834CADBF503F}" dt="2022-07-27T13:52:27.851" v="17"/>
            <ac:spMkLst>
              <pc:docMk/>
              <pc:sldMasterMk cId="2676385191" sldId="2147483648"/>
              <pc:sldLayoutMk cId="894274247" sldId="2147483664"/>
              <ac:spMk id="3" creationId="{8C05EDD4-14C5-497D-9778-0913C580A32A}"/>
            </ac:spMkLst>
          </pc:spChg>
          <pc:picChg chg="del mod">
            <ac:chgData name="younes benzagmout" userId="bece7861-5202-4c2c-9724-507a63e3d537" providerId="ADAL" clId="{FA6B5CB7-9ADF-4D59-B525-834CADBF503F}" dt="2022-07-27T13:52:46.320" v="25" actId="478"/>
            <ac:picMkLst>
              <pc:docMk/>
              <pc:sldMasterMk cId="2676385191" sldId="2147483648"/>
              <pc:sldLayoutMk cId="894274247" sldId="2147483664"/>
              <ac:picMk id="10" creationId="{F466DFB2-32C8-477A-BBEA-AEBEF4002CB5}"/>
            </ac:picMkLst>
          </pc:picChg>
        </pc:sldLayoutChg>
        <pc:sldLayoutChg chg="delSp mod">
          <pc:chgData name="younes benzagmout" userId="bece7861-5202-4c2c-9724-507a63e3d537" providerId="ADAL" clId="{FA6B5CB7-9ADF-4D59-B525-834CADBF503F}" dt="2022-07-27T13:51:40.595" v="5" actId="478"/>
          <pc:sldLayoutMkLst>
            <pc:docMk/>
            <pc:sldMasterMk cId="2676385191" sldId="2147483648"/>
            <pc:sldLayoutMk cId="3326273732" sldId="2147483665"/>
          </pc:sldLayoutMkLst>
          <pc:picChg chg="del">
            <ac:chgData name="younes benzagmout" userId="bece7861-5202-4c2c-9724-507a63e3d537" providerId="ADAL" clId="{FA6B5CB7-9ADF-4D59-B525-834CADBF503F}" dt="2022-07-27T13:51:40.595" v="5" actId="478"/>
            <ac:picMkLst>
              <pc:docMk/>
              <pc:sldMasterMk cId="2676385191" sldId="2147483648"/>
              <pc:sldLayoutMk cId="3326273732" sldId="2147483665"/>
              <ac:picMk id="10" creationId="{F466DFB2-32C8-477A-BBEA-AEBEF4002CB5}"/>
            </ac:picMkLst>
          </pc:picChg>
        </pc:sldLayoutChg>
        <pc:sldLayoutChg chg="delSp mod">
          <pc:chgData name="younes benzagmout" userId="bece7861-5202-4c2c-9724-507a63e3d537" providerId="ADAL" clId="{FA6B5CB7-9ADF-4D59-B525-834CADBF503F}" dt="2022-07-27T13:51:48.206" v="7" actId="478"/>
          <pc:sldLayoutMkLst>
            <pc:docMk/>
            <pc:sldMasterMk cId="2676385191" sldId="2147483648"/>
            <pc:sldLayoutMk cId="29222916" sldId="2147483666"/>
          </pc:sldLayoutMkLst>
          <pc:picChg chg="del">
            <ac:chgData name="younes benzagmout" userId="bece7861-5202-4c2c-9724-507a63e3d537" providerId="ADAL" clId="{FA6B5CB7-9ADF-4D59-B525-834CADBF503F}" dt="2022-07-27T13:51:48.206" v="7" actId="478"/>
            <ac:picMkLst>
              <pc:docMk/>
              <pc:sldMasterMk cId="2676385191" sldId="2147483648"/>
              <pc:sldLayoutMk cId="29222916" sldId="2147483666"/>
              <ac:picMk id="6" creationId="{F466DFB2-32C8-477A-BBEA-AEBEF4002CB5}"/>
            </ac:picMkLst>
          </pc:picChg>
        </pc:sldLayoutChg>
        <pc:sldLayoutChg chg="delSp mod">
          <pc:chgData name="younes benzagmout" userId="bece7861-5202-4c2c-9724-507a63e3d537" providerId="ADAL" clId="{FA6B5CB7-9ADF-4D59-B525-834CADBF503F}" dt="2022-07-27T13:52:43.241" v="23" actId="478"/>
          <pc:sldLayoutMkLst>
            <pc:docMk/>
            <pc:sldMasterMk cId="2676385191" sldId="2147483648"/>
            <pc:sldLayoutMk cId="3793545464" sldId="2147483667"/>
          </pc:sldLayoutMkLst>
          <pc:picChg chg="del">
            <ac:chgData name="younes benzagmout" userId="bece7861-5202-4c2c-9724-507a63e3d537" providerId="ADAL" clId="{FA6B5CB7-9ADF-4D59-B525-834CADBF503F}" dt="2022-07-27T13:52:43.241" v="23" actId="478"/>
            <ac:picMkLst>
              <pc:docMk/>
              <pc:sldMasterMk cId="2676385191" sldId="2147483648"/>
              <pc:sldLayoutMk cId="3793545464" sldId="2147483667"/>
              <ac:picMk id="10" creationId="{F466DFB2-32C8-477A-BBEA-AEBEF4002CB5}"/>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734672995" sldId="2147483668"/>
          </pc:sldLayoutMkLst>
          <pc:spChg chg="mod">
            <ac:chgData name="younes benzagmout" userId="bece7861-5202-4c2c-9724-507a63e3d537" providerId="ADAL" clId="{FA6B5CB7-9ADF-4D59-B525-834CADBF503F}" dt="2022-07-27T13:52:27.851" v="17"/>
            <ac:spMkLst>
              <pc:docMk/>
              <pc:sldMasterMk cId="2676385191" sldId="2147483648"/>
              <pc:sldLayoutMk cId="734672995" sldId="2147483668"/>
              <ac:spMk id="5" creationId="{25D7C981-BF37-415E-8305-5CB4464E7A76}"/>
            </ac:spMkLst>
          </pc:spChg>
        </pc:sldLayoutChg>
        <pc:sldLayoutChg chg="delSp modSp mod">
          <pc:chgData name="younes benzagmout" userId="bece7861-5202-4c2c-9724-507a63e3d537" providerId="ADAL" clId="{FA6B5CB7-9ADF-4D59-B525-834CADBF503F}" dt="2022-07-27T13:52:35.126" v="21" actId="478"/>
          <pc:sldLayoutMkLst>
            <pc:docMk/>
            <pc:sldMasterMk cId="2676385191" sldId="2147483648"/>
            <pc:sldLayoutMk cId="694387075" sldId="2147483669"/>
          </pc:sldLayoutMkLst>
          <pc:spChg chg="mod">
            <ac:chgData name="younes benzagmout" userId="bece7861-5202-4c2c-9724-507a63e3d537" providerId="ADAL" clId="{FA6B5CB7-9ADF-4D59-B525-834CADBF503F}" dt="2022-07-27T13:52:27.851" v="17"/>
            <ac:spMkLst>
              <pc:docMk/>
              <pc:sldMasterMk cId="2676385191" sldId="2147483648"/>
              <pc:sldLayoutMk cId="694387075" sldId="2147483669"/>
              <ac:spMk id="3" creationId="{D8580D79-DA1F-439B-B79D-1827BDEAC2FA}"/>
            </ac:spMkLst>
          </pc:spChg>
          <pc:picChg chg="del mod">
            <ac:chgData name="younes benzagmout" userId="bece7861-5202-4c2c-9724-507a63e3d537" providerId="ADAL" clId="{FA6B5CB7-9ADF-4D59-B525-834CADBF503F}" dt="2022-07-27T13:52:35.126" v="21" actId="478"/>
            <ac:picMkLst>
              <pc:docMk/>
              <pc:sldMasterMk cId="2676385191" sldId="2147483648"/>
              <pc:sldLayoutMk cId="694387075" sldId="2147483669"/>
              <ac:picMk id="13" creationId="{3AA336ED-0CCB-45F1-B87F-2FE7DDCEC784}"/>
            </ac:picMkLst>
          </pc:picChg>
        </pc:sldLayoutChg>
        <pc:sldLayoutChg chg="delSp modSp mod">
          <pc:chgData name="younes benzagmout" userId="bece7861-5202-4c2c-9724-507a63e3d537" providerId="ADAL" clId="{FA6B5CB7-9ADF-4D59-B525-834CADBF503F}" dt="2022-07-27T13:52:11.168" v="16" actId="20577"/>
          <pc:sldLayoutMkLst>
            <pc:docMk/>
            <pc:sldMasterMk cId="2676385191" sldId="2147483648"/>
            <pc:sldLayoutMk cId="4243805796" sldId="2147483670"/>
          </pc:sldLayoutMkLst>
          <pc:spChg chg="mod">
            <ac:chgData name="younes benzagmout" userId="bece7861-5202-4c2c-9724-507a63e3d537" providerId="ADAL" clId="{FA6B5CB7-9ADF-4D59-B525-834CADBF503F}" dt="2022-07-27T13:52:11.168" v="16" actId="20577"/>
            <ac:spMkLst>
              <pc:docMk/>
              <pc:sldMasterMk cId="2676385191" sldId="2147483648"/>
              <pc:sldLayoutMk cId="4243805796" sldId="2147483670"/>
              <ac:spMk id="4" creationId="{4E618CDC-F01D-4467-96FC-BE170C5FF02E}"/>
            </ac:spMkLst>
          </pc:spChg>
          <pc:picChg chg="del mod">
            <ac:chgData name="younes benzagmout" userId="bece7861-5202-4c2c-9724-507a63e3d537" providerId="ADAL" clId="{FA6B5CB7-9ADF-4D59-B525-834CADBF503F}" dt="2022-07-27T13:52:03.034" v="11" actId="478"/>
            <ac:picMkLst>
              <pc:docMk/>
              <pc:sldMasterMk cId="2676385191" sldId="2147483648"/>
              <pc:sldLayoutMk cId="4243805796" sldId="2147483670"/>
              <ac:picMk id="10" creationId="{6550378E-AA75-410B-B639-A1A3DD5EF240}"/>
            </ac:picMkLst>
          </pc:picChg>
        </pc:sldLayoutChg>
        <pc:sldLayoutChg chg="modSp">
          <pc:chgData name="younes benzagmout" userId="bece7861-5202-4c2c-9724-507a63e3d537" providerId="ADAL" clId="{FA6B5CB7-9ADF-4D59-B525-834CADBF503F}" dt="2022-07-27T13:52:27.851" v="17"/>
          <pc:sldLayoutMkLst>
            <pc:docMk/>
            <pc:sldMasterMk cId="2676385191" sldId="2147483648"/>
            <pc:sldLayoutMk cId="3190768190" sldId="2147483671"/>
          </pc:sldLayoutMkLst>
          <pc:spChg chg="mod">
            <ac:chgData name="younes benzagmout" userId="bece7861-5202-4c2c-9724-507a63e3d537" providerId="ADAL" clId="{FA6B5CB7-9ADF-4D59-B525-834CADBF503F}" dt="2022-07-27T13:52:27.851" v="17"/>
            <ac:spMkLst>
              <pc:docMk/>
              <pc:sldMasterMk cId="2676385191" sldId="2147483648"/>
              <pc:sldLayoutMk cId="3190768190" sldId="2147483671"/>
              <ac:spMk id="5" creationId="{0E35CB0A-F3FC-4B5A-A777-B9D95CBD4039}"/>
            </ac:spMkLst>
          </pc:spChg>
        </pc:sldLayoutChg>
        <pc:sldLayoutChg chg="modSp">
          <pc:chgData name="younes benzagmout" userId="bece7861-5202-4c2c-9724-507a63e3d537" providerId="ADAL" clId="{FA6B5CB7-9ADF-4D59-B525-834CADBF503F}" dt="2022-07-27T13:52:27.851" v="17"/>
          <pc:sldLayoutMkLst>
            <pc:docMk/>
            <pc:sldMasterMk cId="2676385191" sldId="2147483648"/>
            <pc:sldLayoutMk cId="2986511719" sldId="2147483672"/>
          </pc:sldLayoutMkLst>
          <pc:spChg chg="mod">
            <ac:chgData name="younes benzagmout" userId="bece7861-5202-4c2c-9724-507a63e3d537" providerId="ADAL" clId="{FA6B5CB7-9ADF-4D59-B525-834CADBF503F}" dt="2022-07-27T13:52:27.851" v="17"/>
            <ac:spMkLst>
              <pc:docMk/>
              <pc:sldMasterMk cId="2676385191" sldId="2147483648"/>
              <pc:sldLayoutMk cId="2986511719" sldId="2147483672"/>
              <ac:spMk id="5" creationId="{25D7C981-BF37-415E-8305-5CB4464E7A76}"/>
            </ac:spMkLst>
          </pc:spChg>
        </pc:sldLayoutChg>
      </pc:sldMasterChg>
    </pc:docChg>
  </pc:docChgLst>
  <pc:docChgLst>
    <pc:chgData name="Taha BENABDALLAH" userId="404acc8c-a0cf-42eb-97fa-53a1eea5d1e1" providerId="ADAL" clId="{008B4BF7-A95E-47C1-8AE9-8EFBDA36F5E3}"/>
    <pc:docChg chg="undo redo custSel addSld delSld modSld">
      <pc:chgData name="Taha BENABDALLAH" userId="404acc8c-a0cf-42eb-97fa-53a1eea5d1e1" providerId="ADAL" clId="{008B4BF7-A95E-47C1-8AE9-8EFBDA36F5E3}" dt="2022-06-03T14:34:34.911" v="1961" actId="20577"/>
      <pc:docMkLst>
        <pc:docMk/>
      </pc:docMkLst>
      <pc:sldChg chg="modSp mod">
        <pc:chgData name="Taha BENABDALLAH" userId="404acc8c-a0cf-42eb-97fa-53a1eea5d1e1" providerId="ADAL" clId="{008B4BF7-A95E-47C1-8AE9-8EFBDA36F5E3}" dt="2022-06-02T09:05:32.946" v="317" actId="5793"/>
        <pc:sldMkLst>
          <pc:docMk/>
          <pc:sldMk cId="2076912759" sldId="335"/>
        </pc:sldMkLst>
        <pc:spChg chg="mod">
          <ac:chgData name="Taha BENABDALLAH" userId="404acc8c-a0cf-42eb-97fa-53a1eea5d1e1" providerId="ADAL" clId="{008B4BF7-A95E-47C1-8AE9-8EFBDA36F5E3}" dt="2022-06-02T09:05:32.946" v="317" actId="5793"/>
          <ac:spMkLst>
            <pc:docMk/>
            <pc:sldMk cId="2076912759" sldId="335"/>
            <ac:spMk id="12" creationId="{6FA13E80-BCE8-4CCD-9F7B-6382A37B7698}"/>
          </ac:spMkLst>
        </pc:spChg>
        <pc:spChg chg="mod">
          <ac:chgData name="Taha BENABDALLAH" userId="404acc8c-a0cf-42eb-97fa-53a1eea5d1e1" providerId="ADAL" clId="{008B4BF7-A95E-47C1-8AE9-8EFBDA36F5E3}" dt="2022-05-31T18:59:27.509" v="60" actId="20577"/>
          <ac:spMkLst>
            <pc:docMk/>
            <pc:sldMk cId="2076912759" sldId="335"/>
            <ac:spMk id="18" creationId="{72DF5299-9732-4EDD-8667-539D8D2E4E14}"/>
          </ac:spMkLst>
        </pc:spChg>
      </pc:sldChg>
      <pc:sldChg chg="modSp">
        <pc:chgData name="Taha BENABDALLAH" userId="404acc8c-a0cf-42eb-97fa-53a1eea5d1e1" providerId="ADAL" clId="{008B4BF7-A95E-47C1-8AE9-8EFBDA36F5E3}" dt="2022-06-03T14:17:34.428" v="1264" actId="1037"/>
        <pc:sldMkLst>
          <pc:docMk/>
          <pc:sldMk cId="848535987" sldId="347"/>
        </pc:sldMkLst>
        <pc:picChg chg="mod">
          <ac:chgData name="Taha BENABDALLAH" userId="404acc8c-a0cf-42eb-97fa-53a1eea5d1e1" providerId="ADAL" clId="{008B4BF7-A95E-47C1-8AE9-8EFBDA36F5E3}" dt="2022-06-03T14:17:09.778" v="1251" actId="14826"/>
          <ac:picMkLst>
            <pc:docMk/>
            <pc:sldMk cId="848535987" sldId="347"/>
            <ac:picMk id="4" creationId="{2DC18664-677E-4A74-983C-7A58D3CAC923}"/>
          </ac:picMkLst>
        </pc:picChg>
        <pc:picChg chg="mod">
          <ac:chgData name="Taha BENABDALLAH" userId="404acc8c-a0cf-42eb-97fa-53a1eea5d1e1" providerId="ADAL" clId="{008B4BF7-A95E-47C1-8AE9-8EFBDA36F5E3}" dt="2022-06-03T14:17:34.428" v="1264" actId="1037"/>
          <ac:picMkLst>
            <pc:docMk/>
            <pc:sldMk cId="848535987" sldId="347"/>
            <ac:picMk id="1027" creationId="{A11C7BCE-7BCA-4992-A5BC-CA73671709AF}"/>
          </ac:picMkLst>
        </pc:picChg>
      </pc:sldChg>
      <pc:sldChg chg="modSp mod">
        <pc:chgData name="Taha BENABDALLAH" userId="404acc8c-a0cf-42eb-97fa-53a1eea5d1e1" providerId="ADAL" clId="{008B4BF7-A95E-47C1-8AE9-8EFBDA36F5E3}" dt="2022-05-31T18:58:09.685" v="58" actId="313"/>
        <pc:sldMkLst>
          <pc:docMk/>
          <pc:sldMk cId="387479793" sldId="348"/>
        </pc:sldMkLst>
        <pc:spChg chg="mod">
          <ac:chgData name="Taha BENABDALLAH" userId="404acc8c-a0cf-42eb-97fa-53a1eea5d1e1" providerId="ADAL" clId="{008B4BF7-A95E-47C1-8AE9-8EFBDA36F5E3}" dt="2022-05-31T18:58:09.685" v="58" actId="313"/>
          <ac:spMkLst>
            <pc:docMk/>
            <pc:sldMk cId="387479793" sldId="348"/>
            <ac:spMk id="5" creationId="{87952702-D121-4B56-A5AC-97B435AB07D1}"/>
          </ac:spMkLst>
        </pc:spChg>
      </pc:sldChg>
      <pc:sldChg chg="modSp mod">
        <pc:chgData name="Taha BENABDALLAH" userId="404acc8c-a0cf-42eb-97fa-53a1eea5d1e1" providerId="ADAL" clId="{008B4BF7-A95E-47C1-8AE9-8EFBDA36F5E3}" dt="2022-05-31T18:58:10.653" v="59" actId="313"/>
        <pc:sldMkLst>
          <pc:docMk/>
          <pc:sldMk cId="3593011606" sldId="395"/>
        </pc:sldMkLst>
        <pc:spChg chg="mod">
          <ac:chgData name="Taha BENABDALLAH" userId="404acc8c-a0cf-42eb-97fa-53a1eea5d1e1" providerId="ADAL" clId="{008B4BF7-A95E-47C1-8AE9-8EFBDA36F5E3}" dt="2022-05-31T18:58:10.653" v="59" actId="313"/>
          <ac:spMkLst>
            <pc:docMk/>
            <pc:sldMk cId="3593011606" sldId="395"/>
            <ac:spMk id="5" creationId="{87952702-D121-4B56-A5AC-97B435AB07D1}"/>
          </ac:spMkLst>
        </pc:spChg>
      </pc:sldChg>
      <pc:sldChg chg="modSp mod">
        <pc:chgData name="Taha BENABDALLAH" userId="404acc8c-a0cf-42eb-97fa-53a1eea5d1e1" providerId="ADAL" clId="{008B4BF7-A95E-47C1-8AE9-8EFBDA36F5E3}" dt="2022-05-31T17:59:50.270" v="57" actId="1076"/>
        <pc:sldMkLst>
          <pc:docMk/>
          <pc:sldMk cId="1819000243" sldId="399"/>
        </pc:sldMkLst>
        <pc:spChg chg="mod">
          <ac:chgData name="Taha BENABDALLAH" userId="404acc8c-a0cf-42eb-97fa-53a1eea5d1e1" providerId="ADAL" clId="{008B4BF7-A95E-47C1-8AE9-8EFBDA36F5E3}" dt="2022-05-31T17:59:50.270" v="57" actId="1076"/>
          <ac:spMkLst>
            <pc:docMk/>
            <pc:sldMk cId="1819000243" sldId="399"/>
            <ac:spMk id="13" creationId="{7011BEF2-8BFE-46D4-AC90-AC6CC2A47BBC}"/>
          </ac:spMkLst>
        </pc:spChg>
        <pc:spChg chg="mod">
          <ac:chgData name="Taha BENABDALLAH" userId="404acc8c-a0cf-42eb-97fa-53a1eea5d1e1" providerId="ADAL" clId="{008B4BF7-A95E-47C1-8AE9-8EFBDA36F5E3}" dt="2022-05-30T16:09:32.657" v="38" actId="1076"/>
          <ac:spMkLst>
            <pc:docMk/>
            <pc:sldMk cId="1819000243" sldId="399"/>
            <ac:spMk id="15" creationId="{0FED8C4A-59CC-4FF0-A129-930FBDA6FEC0}"/>
          </ac:spMkLst>
        </pc:spChg>
        <pc:spChg chg="mod">
          <ac:chgData name="Taha BENABDALLAH" userId="404acc8c-a0cf-42eb-97fa-53a1eea5d1e1" providerId="ADAL" clId="{008B4BF7-A95E-47C1-8AE9-8EFBDA36F5E3}" dt="2022-05-30T16:10:06.037" v="45" actId="12788"/>
          <ac:spMkLst>
            <pc:docMk/>
            <pc:sldMk cId="1819000243" sldId="399"/>
            <ac:spMk id="16" creationId="{D712ADF8-731A-4484-92E6-412F76BDDDA6}"/>
          </ac:spMkLst>
        </pc:spChg>
        <pc:spChg chg="mod">
          <ac:chgData name="Taha BENABDALLAH" userId="404acc8c-a0cf-42eb-97fa-53a1eea5d1e1" providerId="ADAL" clId="{008B4BF7-A95E-47C1-8AE9-8EFBDA36F5E3}" dt="2022-05-31T17:59:50.270" v="57" actId="1076"/>
          <ac:spMkLst>
            <pc:docMk/>
            <pc:sldMk cId="1819000243" sldId="399"/>
            <ac:spMk id="17" creationId="{A5DD5F5C-6A1A-4E57-B0FA-3684E0F66EE4}"/>
          </ac:spMkLst>
        </pc:spChg>
        <pc:spChg chg="mod">
          <ac:chgData name="Taha BENABDALLAH" userId="404acc8c-a0cf-42eb-97fa-53a1eea5d1e1" providerId="ADAL" clId="{008B4BF7-A95E-47C1-8AE9-8EFBDA36F5E3}" dt="2022-05-31T17:59:50.270" v="57" actId="1076"/>
          <ac:spMkLst>
            <pc:docMk/>
            <pc:sldMk cId="1819000243" sldId="399"/>
            <ac:spMk id="19" creationId="{E9DBA296-CE13-4290-A8E2-D1F96D482AB7}"/>
          </ac:spMkLst>
        </pc:spChg>
        <pc:spChg chg="mod">
          <ac:chgData name="Taha BENABDALLAH" userId="404acc8c-a0cf-42eb-97fa-53a1eea5d1e1" providerId="ADAL" clId="{008B4BF7-A95E-47C1-8AE9-8EFBDA36F5E3}" dt="2022-05-31T17:59:50.270" v="57" actId="1076"/>
          <ac:spMkLst>
            <pc:docMk/>
            <pc:sldMk cId="1819000243" sldId="399"/>
            <ac:spMk id="21" creationId="{0D943236-D10F-4123-B5FC-276F8DFEE26E}"/>
          </ac:spMkLst>
        </pc:spChg>
        <pc:spChg chg="mod">
          <ac:chgData name="Taha BENABDALLAH" userId="404acc8c-a0cf-42eb-97fa-53a1eea5d1e1" providerId="ADAL" clId="{008B4BF7-A95E-47C1-8AE9-8EFBDA36F5E3}" dt="2022-05-31T17:59:26.819" v="55" actId="465"/>
          <ac:spMkLst>
            <pc:docMk/>
            <pc:sldMk cId="1819000243" sldId="399"/>
            <ac:spMk id="22" creationId="{52A8E7D4-4574-4C25-8B13-177B4B561DB0}"/>
          </ac:spMkLst>
        </pc:spChg>
        <pc:spChg chg="mod">
          <ac:chgData name="Taha BENABDALLAH" userId="404acc8c-a0cf-42eb-97fa-53a1eea5d1e1" providerId="ADAL" clId="{008B4BF7-A95E-47C1-8AE9-8EFBDA36F5E3}" dt="2022-05-31T17:59:26.819" v="55" actId="465"/>
          <ac:spMkLst>
            <pc:docMk/>
            <pc:sldMk cId="1819000243" sldId="399"/>
            <ac:spMk id="23" creationId="{5FAEA554-3178-403C-B9A5-C0B12594B471}"/>
          </ac:spMkLst>
        </pc:spChg>
        <pc:spChg chg="mod">
          <ac:chgData name="Taha BENABDALLAH" userId="404acc8c-a0cf-42eb-97fa-53a1eea5d1e1" providerId="ADAL" clId="{008B4BF7-A95E-47C1-8AE9-8EFBDA36F5E3}" dt="2022-05-31T17:59:26.819" v="55" actId="465"/>
          <ac:spMkLst>
            <pc:docMk/>
            <pc:sldMk cId="1819000243" sldId="399"/>
            <ac:spMk id="24" creationId="{364E714B-E59D-456E-986C-3DBB0E1F6134}"/>
          </ac:spMkLst>
        </pc:spChg>
        <pc:spChg chg="mod">
          <ac:chgData name="Taha BENABDALLAH" userId="404acc8c-a0cf-42eb-97fa-53a1eea5d1e1" providerId="ADAL" clId="{008B4BF7-A95E-47C1-8AE9-8EFBDA36F5E3}" dt="2022-05-31T17:59:50.270" v="57" actId="1076"/>
          <ac:spMkLst>
            <pc:docMk/>
            <pc:sldMk cId="1819000243" sldId="399"/>
            <ac:spMk id="25" creationId="{5894CFB8-EE22-4295-9C5B-92716029A6A2}"/>
          </ac:spMkLst>
        </pc:spChg>
        <pc:spChg chg="mod">
          <ac:chgData name="Taha BENABDALLAH" userId="404acc8c-a0cf-42eb-97fa-53a1eea5d1e1" providerId="ADAL" clId="{008B4BF7-A95E-47C1-8AE9-8EFBDA36F5E3}" dt="2022-05-31T17:59:18.810" v="54" actId="1076"/>
          <ac:spMkLst>
            <pc:docMk/>
            <pc:sldMk cId="1819000243" sldId="399"/>
            <ac:spMk id="26" creationId="{4CDE75F8-263E-4CD5-85E2-1666EA520A5D}"/>
          </ac:spMkLst>
        </pc:spChg>
      </pc:sldChg>
      <pc:sldChg chg="addSp delSp modSp add mod">
        <pc:chgData name="Taha BENABDALLAH" userId="404acc8c-a0cf-42eb-97fa-53a1eea5d1e1" providerId="ADAL" clId="{008B4BF7-A95E-47C1-8AE9-8EFBDA36F5E3}" dt="2022-06-03T14:17:57.347" v="1269" actId="21"/>
        <pc:sldMkLst>
          <pc:docMk/>
          <pc:sldMk cId="159399228" sldId="400"/>
        </pc:sldMkLst>
        <pc:spChg chg="mod">
          <ac:chgData name="Taha BENABDALLAH" userId="404acc8c-a0cf-42eb-97fa-53a1eea5d1e1" providerId="ADAL" clId="{008B4BF7-A95E-47C1-8AE9-8EFBDA36F5E3}" dt="2022-06-02T14:58:24.303" v="1166" actId="20577"/>
          <ac:spMkLst>
            <pc:docMk/>
            <pc:sldMk cId="159399228" sldId="400"/>
            <ac:spMk id="2" creationId="{DC4C4C98-711F-4B29-BF89-37AD65FA913F}"/>
          </ac:spMkLst>
        </pc:spChg>
        <pc:spChg chg="del">
          <ac:chgData name="Taha BENABDALLAH" userId="404acc8c-a0cf-42eb-97fa-53a1eea5d1e1" providerId="ADAL" clId="{008B4BF7-A95E-47C1-8AE9-8EFBDA36F5E3}" dt="2022-06-02T09:06:07.173" v="319" actId="478"/>
          <ac:spMkLst>
            <pc:docMk/>
            <pc:sldMk cId="159399228" sldId="400"/>
            <ac:spMk id="3" creationId="{A7A0C6C3-9F58-42BB-8822-EEEE30655631}"/>
          </ac:spMkLst>
        </pc:spChg>
        <pc:spChg chg="add del mod">
          <ac:chgData name="Taha BENABDALLAH" userId="404acc8c-a0cf-42eb-97fa-53a1eea5d1e1" providerId="ADAL" clId="{008B4BF7-A95E-47C1-8AE9-8EFBDA36F5E3}" dt="2022-06-03T14:17:57.347" v="1269" actId="21"/>
          <ac:spMkLst>
            <pc:docMk/>
            <pc:sldMk cId="159399228" sldId="400"/>
            <ac:spMk id="5" creationId="{FD201FC0-ABC7-488E-8D18-DFDFD5AF6FBC}"/>
          </ac:spMkLst>
        </pc:spChg>
        <pc:spChg chg="add mod">
          <ac:chgData name="Taha BENABDALLAH" userId="404acc8c-a0cf-42eb-97fa-53a1eea5d1e1" providerId="ADAL" clId="{008B4BF7-A95E-47C1-8AE9-8EFBDA36F5E3}" dt="2022-06-02T15:48:18.532" v="1236" actId="207"/>
          <ac:spMkLst>
            <pc:docMk/>
            <pc:sldMk cId="159399228" sldId="400"/>
            <ac:spMk id="6" creationId="{5841D352-67F0-4457-9C2B-E788A61978BF}"/>
          </ac:spMkLst>
        </pc:spChg>
        <pc:spChg chg="add mod">
          <ac:chgData name="Taha BENABDALLAH" userId="404acc8c-a0cf-42eb-97fa-53a1eea5d1e1" providerId="ADAL" clId="{008B4BF7-A95E-47C1-8AE9-8EFBDA36F5E3}" dt="2022-06-02T15:00:53.104" v="1198" actId="6549"/>
          <ac:spMkLst>
            <pc:docMk/>
            <pc:sldMk cId="159399228" sldId="400"/>
            <ac:spMk id="12" creationId="{8487A646-1295-4FFD-B1C2-BCCD59E17754}"/>
          </ac:spMkLst>
        </pc:spChg>
        <pc:spChg chg="add del mod">
          <ac:chgData name="Taha BENABDALLAH" userId="404acc8c-a0cf-42eb-97fa-53a1eea5d1e1" providerId="ADAL" clId="{008B4BF7-A95E-47C1-8AE9-8EFBDA36F5E3}" dt="2022-06-03T14:17:57.347" v="1269" actId="21"/>
          <ac:spMkLst>
            <pc:docMk/>
            <pc:sldMk cId="159399228" sldId="400"/>
            <ac:spMk id="14" creationId="{E68451CA-82CA-4906-BA50-1DC97169C595}"/>
          </ac:spMkLst>
        </pc:spChg>
        <pc:spChg chg="del">
          <ac:chgData name="Taha BENABDALLAH" userId="404acc8c-a0cf-42eb-97fa-53a1eea5d1e1" providerId="ADAL" clId="{008B4BF7-A95E-47C1-8AE9-8EFBDA36F5E3}" dt="2022-06-02T09:06:07.173" v="319" actId="478"/>
          <ac:spMkLst>
            <pc:docMk/>
            <pc:sldMk cId="159399228" sldId="400"/>
            <ac:spMk id="25" creationId="{65B1621B-DF16-4A24-8F5D-B8A316AFDF29}"/>
          </ac:spMkLst>
        </pc:spChg>
        <pc:spChg chg="del">
          <ac:chgData name="Taha BENABDALLAH" userId="404acc8c-a0cf-42eb-97fa-53a1eea5d1e1" providerId="ADAL" clId="{008B4BF7-A95E-47C1-8AE9-8EFBDA36F5E3}" dt="2022-06-02T09:06:07.173" v="319" actId="478"/>
          <ac:spMkLst>
            <pc:docMk/>
            <pc:sldMk cId="159399228" sldId="400"/>
            <ac:spMk id="26" creationId="{B2AB6E6E-A78A-41FB-958D-5C2AF8BD0794}"/>
          </ac:spMkLst>
        </pc:spChg>
        <pc:spChg chg="del">
          <ac:chgData name="Taha BENABDALLAH" userId="404acc8c-a0cf-42eb-97fa-53a1eea5d1e1" providerId="ADAL" clId="{008B4BF7-A95E-47C1-8AE9-8EFBDA36F5E3}" dt="2022-06-02T09:06:07.173" v="319" actId="478"/>
          <ac:spMkLst>
            <pc:docMk/>
            <pc:sldMk cId="159399228" sldId="400"/>
            <ac:spMk id="27" creationId="{8AC91E82-A3E7-4AEA-84EE-913EECEC9CF2}"/>
          </ac:spMkLst>
        </pc:spChg>
        <pc:grpChg chg="del">
          <ac:chgData name="Taha BENABDALLAH" userId="404acc8c-a0cf-42eb-97fa-53a1eea5d1e1" providerId="ADAL" clId="{008B4BF7-A95E-47C1-8AE9-8EFBDA36F5E3}" dt="2022-06-02T09:06:07.173" v="319" actId="478"/>
          <ac:grpSpMkLst>
            <pc:docMk/>
            <pc:sldMk cId="159399228" sldId="400"/>
            <ac:grpSpMk id="10" creationId="{B5DCA149-3421-4618-85A2-B6B596B0BA04}"/>
          </ac:grpSpMkLst>
        </pc:grpChg>
        <pc:picChg chg="del">
          <ac:chgData name="Taha BENABDALLAH" userId="404acc8c-a0cf-42eb-97fa-53a1eea5d1e1" providerId="ADAL" clId="{008B4BF7-A95E-47C1-8AE9-8EFBDA36F5E3}" dt="2022-06-02T09:06:07.173" v="319" actId="478"/>
          <ac:picMkLst>
            <pc:docMk/>
            <pc:sldMk cId="159399228" sldId="400"/>
            <ac:picMk id="7" creationId="{AE7EB3C4-77E4-44DF-8684-807B7C316411}"/>
          </ac:picMkLst>
        </pc:picChg>
        <pc:picChg chg="del">
          <ac:chgData name="Taha BENABDALLAH" userId="404acc8c-a0cf-42eb-97fa-53a1eea5d1e1" providerId="ADAL" clId="{008B4BF7-A95E-47C1-8AE9-8EFBDA36F5E3}" dt="2022-06-02T09:06:07.173" v="319" actId="478"/>
          <ac:picMkLst>
            <pc:docMk/>
            <pc:sldMk cId="159399228" sldId="400"/>
            <ac:picMk id="8" creationId="{D764679A-E8BF-4E35-9686-3CDF3DE01390}"/>
          </ac:picMkLst>
        </pc:picChg>
        <pc:picChg chg="add mod">
          <ac:chgData name="Taha BENABDALLAH" userId="404acc8c-a0cf-42eb-97fa-53a1eea5d1e1" providerId="ADAL" clId="{008B4BF7-A95E-47C1-8AE9-8EFBDA36F5E3}" dt="2022-06-02T14:59:39.837" v="1174" actId="1076"/>
          <ac:picMkLst>
            <pc:docMk/>
            <pc:sldMk cId="159399228" sldId="400"/>
            <ac:picMk id="11" creationId="{A5C8DA63-6A34-4B4C-88FB-F824F6AD4E6B}"/>
          </ac:picMkLst>
        </pc:picChg>
        <pc:picChg chg="del">
          <ac:chgData name="Taha BENABDALLAH" userId="404acc8c-a0cf-42eb-97fa-53a1eea5d1e1" providerId="ADAL" clId="{008B4BF7-A95E-47C1-8AE9-8EFBDA36F5E3}" dt="2022-06-02T09:06:07.173" v="319" actId="478"/>
          <ac:picMkLst>
            <pc:docMk/>
            <pc:sldMk cId="159399228" sldId="400"/>
            <ac:picMk id="15" creationId="{3BF9B6DE-9E4C-45DB-9B39-8486C1949F5C}"/>
          </ac:picMkLst>
        </pc:picChg>
        <pc:picChg chg="del">
          <ac:chgData name="Taha BENABDALLAH" userId="404acc8c-a0cf-42eb-97fa-53a1eea5d1e1" providerId="ADAL" clId="{008B4BF7-A95E-47C1-8AE9-8EFBDA36F5E3}" dt="2022-06-02T09:06:07.173" v="319" actId="478"/>
          <ac:picMkLst>
            <pc:docMk/>
            <pc:sldMk cId="159399228" sldId="400"/>
            <ac:picMk id="21" creationId="{DBAD5665-7EBF-4E36-9E06-FA235FA24E10}"/>
          </ac:picMkLst>
        </pc:picChg>
        <pc:picChg chg="add mod">
          <ac:chgData name="Taha BENABDALLAH" userId="404acc8c-a0cf-42eb-97fa-53a1eea5d1e1" providerId="ADAL" clId="{008B4BF7-A95E-47C1-8AE9-8EFBDA36F5E3}" dt="2022-06-02T15:48:02.729" v="1233" actId="12788"/>
          <ac:picMkLst>
            <pc:docMk/>
            <pc:sldMk cId="159399228" sldId="400"/>
            <ac:picMk id="22" creationId="{3D412BA3-2C41-455C-9FDD-B61E5DB3D478}"/>
          </ac:picMkLst>
        </pc:picChg>
        <pc:picChg chg="add mod">
          <ac:chgData name="Taha BENABDALLAH" userId="404acc8c-a0cf-42eb-97fa-53a1eea5d1e1" providerId="ADAL" clId="{008B4BF7-A95E-47C1-8AE9-8EFBDA36F5E3}" dt="2022-06-02T15:48:02.729" v="1233" actId="12788"/>
          <ac:picMkLst>
            <pc:docMk/>
            <pc:sldMk cId="159399228" sldId="400"/>
            <ac:picMk id="23" creationId="{DD88E074-E15A-4B25-A223-D405BA37BDF9}"/>
          </ac:picMkLst>
        </pc:picChg>
        <pc:picChg chg="add mod">
          <ac:chgData name="Taha BENABDALLAH" userId="404acc8c-a0cf-42eb-97fa-53a1eea5d1e1" providerId="ADAL" clId="{008B4BF7-A95E-47C1-8AE9-8EFBDA36F5E3}" dt="2022-06-02T15:48:02.729" v="1233" actId="12788"/>
          <ac:picMkLst>
            <pc:docMk/>
            <pc:sldMk cId="159399228" sldId="400"/>
            <ac:picMk id="1026" creationId="{A8148FDD-1712-4AB9-A1DE-69ADA5EDD4B9}"/>
          </ac:picMkLst>
        </pc:picChg>
      </pc:sldChg>
      <pc:sldChg chg="new del">
        <pc:chgData name="Taha BENABDALLAH" userId="404acc8c-a0cf-42eb-97fa-53a1eea5d1e1" providerId="ADAL" clId="{008B4BF7-A95E-47C1-8AE9-8EFBDA36F5E3}" dt="2022-06-03T14:17:43.711" v="1266" actId="680"/>
        <pc:sldMkLst>
          <pc:docMk/>
          <pc:sldMk cId="170763667" sldId="401"/>
        </pc:sldMkLst>
      </pc:sldChg>
      <pc:sldChg chg="addSp delSp modSp add mod">
        <pc:chgData name="Taha BENABDALLAH" userId="404acc8c-a0cf-42eb-97fa-53a1eea5d1e1" providerId="ADAL" clId="{008B4BF7-A95E-47C1-8AE9-8EFBDA36F5E3}" dt="2022-06-03T14:34:34.911" v="1961" actId="20577"/>
        <pc:sldMkLst>
          <pc:docMk/>
          <pc:sldMk cId="4164173250" sldId="401"/>
        </pc:sldMkLst>
        <pc:spChg chg="mod">
          <ac:chgData name="Taha BENABDALLAH" userId="404acc8c-a0cf-42eb-97fa-53a1eea5d1e1" providerId="ADAL" clId="{008B4BF7-A95E-47C1-8AE9-8EFBDA36F5E3}" dt="2022-06-03T14:21:37.764" v="1342" actId="20577"/>
          <ac:spMkLst>
            <pc:docMk/>
            <pc:sldMk cId="4164173250" sldId="401"/>
            <ac:spMk id="2" creationId="{4214E475-6F3D-49E5-9D74-3591F1A8109E}"/>
          </ac:spMkLst>
        </pc:spChg>
        <pc:spChg chg="del">
          <ac:chgData name="Taha BENABDALLAH" userId="404acc8c-a0cf-42eb-97fa-53a1eea5d1e1" providerId="ADAL" clId="{008B4BF7-A95E-47C1-8AE9-8EFBDA36F5E3}" dt="2022-06-03T14:18:01.745" v="1270" actId="478"/>
          <ac:spMkLst>
            <pc:docMk/>
            <pc:sldMk cId="4164173250" sldId="401"/>
            <ac:spMk id="3" creationId="{61A8C7BC-DE06-452B-BE44-72EE9921B6F3}"/>
          </ac:spMkLst>
        </pc:spChg>
        <pc:spChg chg="add mod">
          <ac:chgData name="Taha BENABDALLAH" userId="404acc8c-a0cf-42eb-97fa-53a1eea5d1e1" providerId="ADAL" clId="{008B4BF7-A95E-47C1-8AE9-8EFBDA36F5E3}" dt="2022-06-03T14:34:34.911" v="1961" actId="20577"/>
          <ac:spMkLst>
            <pc:docMk/>
            <pc:sldMk cId="4164173250" sldId="401"/>
            <ac:spMk id="5" creationId="{A5E90F2C-15C3-4B3F-9C06-D6C58329C9AE}"/>
          </ac:spMkLst>
        </pc:spChg>
        <pc:spChg chg="del">
          <ac:chgData name="Taha BENABDALLAH" userId="404acc8c-a0cf-42eb-97fa-53a1eea5d1e1" providerId="ADAL" clId="{008B4BF7-A95E-47C1-8AE9-8EFBDA36F5E3}" dt="2022-06-03T14:18:01.745" v="1270" actId="478"/>
          <ac:spMkLst>
            <pc:docMk/>
            <pc:sldMk cId="4164173250" sldId="401"/>
            <ac:spMk id="7" creationId="{9584DAAA-3BE1-42D0-9C9E-96CC10AC4534}"/>
          </ac:spMkLst>
        </pc:spChg>
        <pc:spChg chg="del">
          <ac:chgData name="Taha BENABDALLAH" userId="404acc8c-a0cf-42eb-97fa-53a1eea5d1e1" providerId="ADAL" clId="{008B4BF7-A95E-47C1-8AE9-8EFBDA36F5E3}" dt="2022-06-03T14:18:01.745" v="1270" actId="478"/>
          <ac:spMkLst>
            <pc:docMk/>
            <pc:sldMk cId="4164173250" sldId="401"/>
            <ac:spMk id="14" creationId="{BB3E2E80-8B24-4D8C-99DC-E981C2165EA3}"/>
          </ac:spMkLst>
        </pc:spChg>
        <pc:spChg chg="del">
          <ac:chgData name="Taha BENABDALLAH" userId="404acc8c-a0cf-42eb-97fa-53a1eea5d1e1" providerId="ADAL" clId="{008B4BF7-A95E-47C1-8AE9-8EFBDA36F5E3}" dt="2022-06-03T14:18:01.745" v="1270" actId="478"/>
          <ac:spMkLst>
            <pc:docMk/>
            <pc:sldMk cId="4164173250" sldId="401"/>
            <ac:spMk id="15" creationId="{E7973B70-DFEA-4227-8631-D0E0F2AEFD8F}"/>
          </ac:spMkLst>
        </pc:spChg>
        <pc:spChg chg="add del mod">
          <ac:chgData name="Taha BENABDALLAH" userId="404acc8c-a0cf-42eb-97fa-53a1eea5d1e1" providerId="ADAL" clId="{008B4BF7-A95E-47C1-8AE9-8EFBDA36F5E3}" dt="2022-06-03T14:18:03.162" v="1272"/>
          <ac:spMkLst>
            <pc:docMk/>
            <pc:sldMk cId="4164173250" sldId="401"/>
            <ac:spMk id="16" creationId="{D44C7FF9-E616-4642-AEE0-FD071EECA335}"/>
          </ac:spMkLst>
        </pc:spChg>
        <pc:spChg chg="add del">
          <ac:chgData name="Taha BENABDALLAH" userId="404acc8c-a0cf-42eb-97fa-53a1eea5d1e1" providerId="ADAL" clId="{008B4BF7-A95E-47C1-8AE9-8EFBDA36F5E3}" dt="2022-06-03T14:24:19.824" v="1352" actId="22"/>
          <ac:spMkLst>
            <pc:docMk/>
            <pc:sldMk cId="4164173250" sldId="401"/>
            <ac:spMk id="22" creationId="{DCF48F96-812C-4383-BA00-92B6F946506E}"/>
          </ac:spMkLst>
        </pc:spChg>
        <pc:spChg chg="add mod">
          <ac:chgData name="Taha BENABDALLAH" userId="404acc8c-a0cf-42eb-97fa-53a1eea5d1e1" providerId="ADAL" clId="{008B4BF7-A95E-47C1-8AE9-8EFBDA36F5E3}" dt="2022-06-03T14:24:38.829" v="1357" actId="14100"/>
          <ac:spMkLst>
            <pc:docMk/>
            <pc:sldMk cId="4164173250" sldId="401"/>
            <ac:spMk id="24" creationId="{08D8F172-4743-4D4C-84D1-5054BF521AB9}"/>
          </ac:spMkLst>
        </pc:spChg>
        <pc:picChg chg="del">
          <ac:chgData name="Taha BENABDALLAH" userId="404acc8c-a0cf-42eb-97fa-53a1eea5d1e1" providerId="ADAL" clId="{008B4BF7-A95E-47C1-8AE9-8EFBDA36F5E3}" dt="2022-06-03T14:18:01.745" v="1270" actId="478"/>
          <ac:picMkLst>
            <pc:docMk/>
            <pc:sldMk cId="4164173250" sldId="401"/>
            <ac:picMk id="4" creationId="{2DC18664-677E-4A74-983C-7A58D3CAC923}"/>
          </ac:picMkLst>
        </pc:picChg>
        <pc:picChg chg="add mod">
          <ac:chgData name="Taha BENABDALLAH" userId="404acc8c-a0cf-42eb-97fa-53a1eea5d1e1" providerId="ADAL" clId="{008B4BF7-A95E-47C1-8AE9-8EFBDA36F5E3}" dt="2022-06-03T14:24:05.342" v="1350" actId="14826"/>
          <ac:picMkLst>
            <pc:docMk/>
            <pc:sldMk cId="4164173250" sldId="401"/>
            <ac:picMk id="8" creationId="{BF48673B-1DB7-4359-88D3-F7E5E901C063}"/>
          </ac:picMkLst>
        </pc:picChg>
        <pc:picChg chg="del">
          <ac:chgData name="Taha BENABDALLAH" userId="404acc8c-a0cf-42eb-97fa-53a1eea5d1e1" providerId="ADAL" clId="{008B4BF7-A95E-47C1-8AE9-8EFBDA36F5E3}" dt="2022-06-03T14:18:01.745" v="1270" actId="478"/>
          <ac:picMkLst>
            <pc:docMk/>
            <pc:sldMk cId="4164173250" sldId="401"/>
            <ac:picMk id="9" creationId="{03FA3124-0489-4566-9113-D4CABDC0516C}"/>
          </ac:picMkLst>
        </pc:picChg>
        <pc:picChg chg="del">
          <ac:chgData name="Taha BENABDALLAH" userId="404acc8c-a0cf-42eb-97fa-53a1eea5d1e1" providerId="ADAL" clId="{008B4BF7-A95E-47C1-8AE9-8EFBDA36F5E3}" dt="2022-06-03T14:18:01.745" v="1270" actId="478"/>
          <ac:picMkLst>
            <pc:docMk/>
            <pc:sldMk cId="4164173250" sldId="401"/>
            <ac:picMk id="11" creationId="{51EF24AC-3218-4900-95AA-66B4EF1E01BC}"/>
          </ac:picMkLst>
        </pc:picChg>
        <pc:picChg chg="add del mod">
          <ac:chgData name="Taha BENABDALLAH" userId="404acc8c-a0cf-42eb-97fa-53a1eea5d1e1" providerId="ADAL" clId="{008B4BF7-A95E-47C1-8AE9-8EFBDA36F5E3}" dt="2022-06-03T14:23:27.052" v="1349" actId="478"/>
          <ac:picMkLst>
            <pc:docMk/>
            <pc:sldMk cId="4164173250" sldId="401"/>
            <ac:picMk id="13" creationId="{CEFF1F91-4826-4674-A15E-D8E5F6CB0C5D}"/>
          </ac:picMkLst>
        </pc:picChg>
        <pc:picChg chg="del">
          <ac:chgData name="Taha BENABDALLAH" userId="404acc8c-a0cf-42eb-97fa-53a1eea5d1e1" providerId="ADAL" clId="{008B4BF7-A95E-47C1-8AE9-8EFBDA36F5E3}" dt="2022-06-03T14:18:01.745" v="1270" actId="478"/>
          <ac:picMkLst>
            <pc:docMk/>
            <pc:sldMk cId="4164173250" sldId="401"/>
            <ac:picMk id="1026" creationId="{F72D6ECF-5429-4F15-BD17-5A0A12E85153}"/>
          </ac:picMkLst>
        </pc:picChg>
        <pc:picChg chg="del">
          <ac:chgData name="Taha BENABDALLAH" userId="404acc8c-a0cf-42eb-97fa-53a1eea5d1e1" providerId="ADAL" clId="{008B4BF7-A95E-47C1-8AE9-8EFBDA36F5E3}" dt="2022-06-03T14:18:01.745" v="1270" actId="478"/>
          <ac:picMkLst>
            <pc:docMk/>
            <pc:sldMk cId="4164173250" sldId="401"/>
            <ac:picMk id="1027" creationId="{A11C7BCE-7BCA-4992-A5BC-CA73671709AF}"/>
          </ac:picMkLst>
        </pc:picChg>
        <pc:picChg chg="del">
          <ac:chgData name="Taha BENABDALLAH" userId="404acc8c-a0cf-42eb-97fa-53a1eea5d1e1" providerId="ADAL" clId="{008B4BF7-A95E-47C1-8AE9-8EFBDA36F5E3}" dt="2022-06-03T14:18:01.745" v="1270" actId="478"/>
          <ac:picMkLst>
            <pc:docMk/>
            <pc:sldMk cId="4164173250" sldId="401"/>
            <ac:picMk id="1036" creationId="{0958757A-A990-434D-A90C-4F14401D62CF}"/>
          </ac:picMkLst>
        </pc:picChg>
        <pc:picChg chg="del">
          <ac:chgData name="Taha BENABDALLAH" userId="404acc8c-a0cf-42eb-97fa-53a1eea5d1e1" providerId="ADAL" clId="{008B4BF7-A95E-47C1-8AE9-8EFBDA36F5E3}" dt="2022-06-03T14:18:01.745" v="1270" actId="478"/>
          <ac:picMkLst>
            <pc:docMk/>
            <pc:sldMk cId="4164173250" sldId="401"/>
            <ac:picMk id="1038" creationId="{6412CDFE-3CD2-469F-8C90-F33DED762C20}"/>
          </ac:picMkLst>
        </pc:picChg>
      </pc:sldChg>
    </pc:docChg>
  </pc:docChgLst>
  <pc:docChgLst>
    <pc:chgData name="Taha BENABDALLAH" userId="404acc8c-a0cf-42eb-97fa-53a1eea5d1e1" providerId="ADAL" clId="{2F111145-44F4-4B29-9345-82335B8C17C2}"/>
    <pc:docChg chg="undo redo custSel modSld sldOrd">
      <pc:chgData name="Taha BENABDALLAH" userId="404acc8c-a0cf-42eb-97fa-53a1eea5d1e1" providerId="ADAL" clId="{2F111145-44F4-4B29-9345-82335B8C17C2}" dt="2022-06-20T12:34:20.585" v="176" actId="478"/>
      <pc:docMkLst>
        <pc:docMk/>
      </pc:docMkLst>
      <pc:sldChg chg="modSp mod">
        <pc:chgData name="Taha BENABDALLAH" userId="404acc8c-a0cf-42eb-97fa-53a1eea5d1e1" providerId="ADAL" clId="{2F111145-44F4-4B29-9345-82335B8C17C2}" dt="2022-06-20T12:18:29.338" v="111" actId="20577"/>
        <pc:sldMkLst>
          <pc:docMk/>
          <pc:sldMk cId="2076912759" sldId="335"/>
        </pc:sldMkLst>
        <pc:spChg chg="mod">
          <ac:chgData name="Taha BENABDALLAH" userId="404acc8c-a0cf-42eb-97fa-53a1eea5d1e1" providerId="ADAL" clId="{2F111145-44F4-4B29-9345-82335B8C17C2}" dt="2022-06-20T12:18:29.338" v="111" actId="20577"/>
          <ac:spMkLst>
            <pc:docMk/>
            <pc:sldMk cId="2076912759" sldId="335"/>
            <ac:spMk id="12" creationId="{6FA13E80-BCE8-4CCD-9F7B-6382A37B7698}"/>
          </ac:spMkLst>
        </pc:spChg>
        <pc:spChg chg="mod">
          <ac:chgData name="Taha BENABDALLAH" userId="404acc8c-a0cf-42eb-97fa-53a1eea5d1e1" providerId="ADAL" clId="{2F111145-44F4-4B29-9345-82335B8C17C2}" dt="2022-06-20T12:15:25.404" v="30" actId="20577"/>
          <ac:spMkLst>
            <pc:docMk/>
            <pc:sldMk cId="2076912759" sldId="335"/>
            <ac:spMk id="17" creationId="{6EDF80CA-1799-4A72-BF38-981280CA94D7}"/>
          </ac:spMkLst>
        </pc:spChg>
        <pc:spChg chg="mod">
          <ac:chgData name="Taha BENABDALLAH" userId="404acc8c-a0cf-42eb-97fa-53a1eea5d1e1" providerId="ADAL" clId="{2F111145-44F4-4B29-9345-82335B8C17C2}" dt="2022-06-20T12:16:33.604" v="44" actId="20577"/>
          <ac:spMkLst>
            <pc:docMk/>
            <pc:sldMk cId="2076912759" sldId="335"/>
            <ac:spMk id="18" creationId="{72DF5299-9732-4EDD-8667-539D8D2E4E14}"/>
          </ac:spMkLst>
        </pc:spChg>
      </pc:sldChg>
      <pc:sldChg chg="modSp mod">
        <pc:chgData name="Taha BENABDALLAH" userId="404acc8c-a0cf-42eb-97fa-53a1eea5d1e1" providerId="ADAL" clId="{2F111145-44F4-4B29-9345-82335B8C17C2}" dt="2022-06-20T12:24:28.019" v="120" actId="13926"/>
        <pc:sldMkLst>
          <pc:docMk/>
          <pc:sldMk cId="72960844" sldId="339"/>
        </pc:sldMkLst>
        <pc:spChg chg="mod">
          <ac:chgData name="Taha BENABDALLAH" userId="404acc8c-a0cf-42eb-97fa-53a1eea5d1e1" providerId="ADAL" clId="{2F111145-44F4-4B29-9345-82335B8C17C2}" dt="2022-06-20T12:24:28.019" v="120" actId="13926"/>
          <ac:spMkLst>
            <pc:docMk/>
            <pc:sldMk cId="72960844" sldId="339"/>
            <ac:spMk id="9" creationId="{35B01E8C-D111-4F91-BC44-993957542272}"/>
          </ac:spMkLst>
        </pc:spChg>
      </pc:sldChg>
      <pc:sldChg chg="addSp modSp mod">
        <pc:chgData name="Taha BENABDALLAH" userId="404acc8c-a0cf-42eb-97fa-53a1eea5d1e1" providerId="ADAL" clId="{2F111145-44F4-4B29-9345-82335B8C17C2}" dt="2022-06-20T12:30:25.161" v="167" actId="1076"/>
        <pc:sldMkLst>
          <pc:docMk/>
          <pc:sldMk cId="3661462409" sldId="342"/>
        </pc:sldMkLst>
        <pc:spChg chg="mod">
          <ac:chgData name="Taha BENABDALLAH" userId="404acc8c-a0cf-42eb-97fa-53a1eea5d1e1" providerId="ADAL" clId="{2F111145-44F4-4B29-9345-82335B8C17C2}" dt="2022-06-20T12:26:18.300" v="130" actId="20577"/>
          <ac:spMkLst>
            <pc:docMk/>
            <pc:sldMk cId="3661462409" sldId="342"/>
            <ac:spMk id="3" creationId="{A7A0C6C3-9F58-42BB-8822-EEEE30655631}"/>
          </ac:spMkLst>
        </pc:spChg>
        <pc:spChg chg="mod">
          <ac:chgData name="Taha BENABDALLAH" userId="404acc8c-a0cf-42eb-97fa-53a1eea5d1e1" providerId="ADAL" clId="{2F111145-44F4-4B29-9345-82335B8C17C2}" dt="2022-06-20T12:29:23.038" v="151" actId="6549"/>
          <ac:spMkLst>
            <pc:docMk/>
            <pc:sldMk cId="3661462409" sldId="342"/>
            <ac:spMk id="26" creationId="{B2AB6E6E-A78A-41FB-958D-5C2AF8BD0794}"/>
          </ac:spMkLst>
        </pc:spChg>
        <pc:spChg chg="mod">
          <ac:chgData name="Taha BENABDALLAH" userId="404acc8c-a0cf-42eb-97fa-53a1eea5d1e1" providerId="ADAL" clId="{2F111145-44F4-4B29-9345-82335B8C17C2}" dt="2022-06-20T12:28:35.659" v="148" actId="1076"/>
          <ac:spMkLst>
            <pc:docMk/>
            <pc:sldMk cId="3661462409" sldId="342"/>
            <ac:spMk id="27" creationId="{8AC91E82-A3E7-4AEA-84EE-913EECEC9CF2}"/>
          </ac:spMkLst>
        </pc:spChg>
        <pc:picChg chg="mod">
          <ac:chgData name="Taha BENABDALLAH" userId="404acc8c-a0cf-42eb-97fa-53a1eea5d1e1" providerId="ADAL" clId="{2F111145-44F4-4B29-9345-82335B8C17C2}" dt="2022-06-20T12:28:27.327" v="147" actId="1076"/>
          <ac:picMkLst>
            <pc:docMk/>
            <pc:sldMk cId="3661462409" sldId="342"/>
            <ac:picMk id="8" creationId="{D764679A-E8BF-4E35-9686-3CDF3DE01390}"/>
          </ac:picMkLst>
        </pc:picChg>
        <pc:picChg chg="add mod">
          <ac:chgData name="Taha BENABDALLAH" userId="404acc8c-a0cf-42eb-97fa-53a1eea5d1e1" providerId="ADAL" clId="{2F111145-44F4-4B29-9345-82335B8C17C2}" dt="2022-06-20T12:30:25.161" v="167" actId="1076"/>
          <ac:picMkLst>
            <pc:docMk/>
            <pc:sldMk cId="3661462409" sldId="342"/>
            <ac:picMk id="17" creationId="{A97F5776-6E5B-44E6-8F67-2869D7962C6B}"/>
          </ac:picMkLst>
        </pc:picChg>
      </pc:sldChg>
      <pc:sldChg chg="modSp mod">
        <pc:chgData name="Taha BENABDALLAH" userId="404acc8c-a0cf-42eb-97fa-53a1eea5d1e1" providerId="ADAL" clId="{2F111145-44F4-4B29-9345-82335B8C17C2}" dt="2022-06-20T12:19:35.495" v="119" actId="20577"/>
        <pc:sldMkLst>
          <pc:docMk/>
          <pc:sldMk cId="4261794817" sldId="350"/>
        </pc:sldMkLst>
        <pc:spChg chg="mod">
          <ac:chgData name="Taha BENABDALLAH" userId="404acc8c-a0cf-42eb-97fa-53a1eea5d1e1" providerId="ADAL" clId="{2F111145-44F4-4B29-9345-82335B8C17C2}" dt="2022-06-20T12:19:04.519" v="113" actId="20577"/>
          <ac:spMkLst>
            <pc:docMk/>
            <pc:sldMk cId="4261794817" sldId="350"/>
            <ac:spMk id="5" creationId="{04637AB7-B759-40CD-8FF8-B63D52EFC386}"/>
          </ac:spMkLst>
        </pc:spChg>
        <pc:spChg chg="mod">
          <ac:chgData name="Taha BENABDALLAH" userId="404acc8c-a0cf-42eb-97fa-53a1eea5d1e1" providerId="ADAL" clId="{2F111145-44F4-4B29-9345-82335B8C17C2}" dt="2022-06-20T12:19:35.495" v="119" actId="20577"/>
          <ac:spMkLst>
            <pc:docMk/>
            <pc:sldMk cId="4261794817" sldId="350"/>
            <ac:spMk id="6" creationId="{76D988A4-110C-4F25-8628-95D37F8B13FE}"/>
          </ac:spMkLst>
        </pc:spChg>
      </pc:sldChg>
      <pc:sldChg chg="delSp mod">
        <pc:chgData name="Taha BENABDALLAH" userId="404acc8c-a0cf-42eb-97fa-53a1eea5d1e1" providerId="ADAL" clId="{2F111145-44F4-4B29-9345-82335B8C17C2}" dt="2022-06-20T12:33:51.607" v="168" actId="478"/>
        <pc:sldMkLst>
          <pc:docMk/>
          <pc:sldMk cId="507755315" sldId="361"/>
        </pc:sldMkLst>
        <pc:spChg chg="del">
          <ac:chgData name="Taha BENABDALLAH" userId="404acc8c-a0cf-42eb-97fa-53a1eea5d1e1" providerId="ADAL" clId="{2F111145-44F4-4B29-9345-82335B8C17C2}" dt="2022-06-20T12:33:51.607" v="168" actId="478"/>
          <ac:spMkLst>
            <pc:docMk/>
            <pc:sldMk cId="507755315" sldId="361"/>
            <ac:spMk id="4" creationId="{A4E4D4CA-DED7-406E-998F-64B004B13CE1}"/>
          </ac:spMkLst>
        </pc:spChg>
        <pc:spChg chg="del">
          <ac:chgData name="Taha BENABDALLAH" userId="404acc8c-a0cf-42eb-97fa-53a1eea5d1e1" providerId="ADAL" clId="{2F111145-44F4-4B29-9345-82335B8C17C2}" dt="2022-06-20T12:33:51.607" v="168" actId="478"/>
          <ac:spMkLst>
            <pc:docMk/>
            <pc:sldMk cId="507755315" sldId="361"/>
            <ac:spMk id="5" creationId="{BEC91DF3-C3D1-44A4-B98B-E21B7DDCBA09}"/>
          </ac:spMkLst>
        </pc:spChg>
        <pc:spChg chg="del">
          <ac:chgData name="Taha BENABDALLAH" userId="404acc8c-a0cf-42eb-97fa-53a1eea5d1e1" providerId="ADAL" clId="{2F111145-44F4-4B29-9345-82335B8C17C2}" dt="2022-06-20T12:33:51.607" v="168" actId="478"/>
          <ac:spMkLst>
            <pc:docMk/>
            <pc:sldMk cId="507755315" sldId="361"/>
            <ac:spMk id="6" creationId="{8ABFC7CB-6554-41B4-A02A-E544F3C077AF}"/>
          </ac:spMkLst>
        </pc:spChg>
      </pc:sldChg>
      <pc:sldChg chg="delSp mod">
        <pc:chgData name="Taha BENABDALLAH" userId="404acc8c-a0cf-42eb-97fa-53a1eea5d1e1" providerId="ADAL" clId="{2F111145-44F4-4B29-9345-82335B8C17C2}" dt="2022-06-20T12:34:20.585" v="176" actId="478"/>
        <pc:sldMkLst>
          <pc:docMk/>
          <pc:sldMk cId="887112151" sldId="362"/>
        </pc:sldMkLst>
        <pc:spChg chg="del">
          <ac:chgData name="Taha BENABDALLAH" userId="404acc8c-a0cf-42eb-97fa-53a1eea5d1e1" providerId="ADAL" clId="{2F111145-44F4-4B29-9345-82335B8C17C2}" dt="2022-06-20T12:34:19.113" v="175" actId="478"/>
          <ac:spMkLst>
            <pc:docMk/>
            <pc:sldMk cId="887112151" sldId="362"/>
            <ac:spMk id="4" creationId="{A4E4D4CA-DED7-406E-998F-64B004B13CE1}"/>
          </ac:spMkLst>
        </pc:spChg>
        <pc:spChg chg="del">
          <ac:chgData name="Taha BENABDALLAH" userId="404acc8c-a0cf-42eb-97fa-53a1eea5d1e1" providerId="ADAL" clId="{2F111145-44F4-4B29-9345-82335B8C17C2}" dt="2022-06-20T12:34:20.585" v="176" actId="478"/>
          <ac:spMkLst>
            <pc:docMk/>
            <pc:sldMk cId="887112151" sldId="362"/>
            <ac:spMk id="5" creationId="{BEC91DF3-C3D1-44A4-B98B-E21B7DDCBA09}"/>
          </ac:spMkLst>
        </pc:spChg>
        <pc:spChg chg="del">
          <ac:chgData name="Taha BENABDALLAH" userId="404acc8c-a0cf-42eb-97fa-53a1eea5d1e1" providerId="ADAL" clId="{2F111145-44F4-4B29-9345-82335B8C17C2}" dt="2022-06-20T12:34:19.113" v="175" actId="478"/>
          <ac:spMkLst>
            <pc:docMk/>
            <pc:sldMk cId="887112151" sldId="362"/>
            <ac:spMk id="6" creationId="{8ABFC7CB-6554-41B4-A02A-E544F3C077AF}"/>
          </ac:spMkLst>
        </pc:spChg>
      </pc:sldChg>
      <pc:sldChg chg="delSp mod">
        <pc:chgData name="Taha BENABDALLAH" userId="404acc8c-a0cf-42eb-97fa-53a1eea5d1e1" providerId="ADAL" clId="{2F111145-44F4-4B29-9345-82335B8C17C2}" dt="2022-06-20T12:34:16.011" v="174" actId="478"/>
        <pc:sldMkLst>
          <pc:docMk/>
          <pc:sldMk cId="636994567" sldId="364"/>
        </pc:sldMkLst>
        <pc:spChg chg="del">
          <ac:chgData name="Taha BENABDALLAH" userId="404acc8c-a0cf-42eb-97fa-53a1eea5d1e1" providerId="ADAL" clId="{2F111145-44F4-4B29-9345-82335B8C17C2}" dt="2022-06-20T12:34:16.011" v="174" actId="478"/>
          <ac:spMkLst>
            <pc:docMk/>
            <pc:sldMk cId="636994567" sldId="364"/>
            <ac:spMk id="4" creationId="{A4E4D4CA-DED7-406E-998F-64B004B13CE1}"/>
          </ac:spMkLst>
        </pc:spChg>
        <pc:spChg chg="del">
          <ac:chgData name="Taha BENABDALLAH" userId="404acc8c-a0cf-42eb-97fa-53a1eea5d1e1" providerId="ADAL" clId="{2F111145-44F4-4B29-9345-82335B8C17C2}" dt="2022-06-20T12:34:16.011" v="174" actId="478"/>
          <ac:spMkLst>
            <pc:docMk/>
            <pc:sldMk cId="636994567" sldId="364"/>
            <ac:spMk id="5" creationId="{BEC91DF3-C3D1-44A4-B98B-E21B7DDCBA09}"/>
          </ac:spMkLst>
        </pc:spChg>
        <pc:spChg chg="del">
          <ac:chgData name="Taha BENABDALLAH" userId="404acc8c-a0cf-42eb-97fa-53a1eea5d1e1" providerId="ADAL" clId="{2F111145-44F4-4B29-9345-82335B8C17C2}" dt="2022-06-20T12:34:16.011" v="174" actId="478"/>
          <ac:spMkLst>
            <pc:docMk/>
            <pc:sldMk cId="636994567" sldId="364"/>
            <ac:spMk id="6" creationId="{8ABFC7CB-6554-41B4-A02A-E544F3C077AF}"/>
          </ac:spMkLst>
        </pc:spChg>
      </pc:sldChg>
      <pc:sldChg chg="delSp mod">
        <pc:chgData name="Taha BENABDALLAH" userId="404acc8c-a0cf-42eb-97fa-53a1eea5d1e1" providerId="ADAL" clId="{2F111145-44F4-4B29-9345-82335B8C17C2}" dt="2022-06-20T12:34:12.988" v="173" actId="478"/>
        <pc:sldMkLst>
          <pc:docMk/>
          <pc:sldMk cId="1048144946" sldId="367"/>
        </pc:sldMkLst>
        <pc:spChg chg="del">
          <ac:chgData name="Taha BENABDALLAH" userId="404acc8c-a0cf-42eb-97fa-53a1eea5d1e1" providerId="ADAL" clId="{2F111145-44F4-4B29-9345-82335B8C17C2}" dt="2022-06-20T12:34:12.988" v="173" actId="478"/>
          <ac:spMkLst>
            <pc:docMk/>
            <pc:sldMk cId="1048144946" sldId="367"/>
            <ac:spMk id="4" creationId="{A4E4D4CA-DED7-406E-998F-64B004B13CE1}"/>
          </ac:spMkLst>
        </pc:spChg>
        <pc:spChg chg="del">
          <ac:chgData name="Taha BENABDALLAH" userId="404acc8c-a0cf-42eb-97fa-53a1eea5d1e1" providerId="ADAL" clId="{2F111145-44F4-4B29-9345-82335B8C17C2}" dt="2022-06-20T12:34:12.988" v="173" actId="478"/>
          <ac:spMkLst>
            <pc:docMk/>
            <pc:sldMk cId="1048144946" sldId="367"/>
            <ac:spMk id="5" creationId="{BEC91DF3-C3D1-44A4-B98B-E21B7DDCBA09}"/>
          </ac:spMkLst>
        </pc:spChg>
        <pc:spChg chg="del">
          <ac:chgData name="Taha BENABDALLAH" userId="404acc8c-a0cf-42eb-97fa-53a1eea5d1e1" providerId="ADAL" clId="{2F111145-44F4-4B29-9345-82335B8C17C2}" dt="2022-06-20T12:34:12.988" v="173" actId="478"/>
          <ac:spMkLst>
            <pc:docMk/>
            <pc:sldMk cId="1048144946" sldId="367"/>
            <ac:spMk id="6" creationId="{8ABFC7CB-6554-41B4-A02A-E544F3C077AF}"/>
          </ac:spMkLst>
        </pc:spChg>
      </pc:sldChg>
      <pc:sldChg chg="addSp delSp mod">
        <pc:chgData name="Taha BENABDALLAH" userId="404acc8c-a0cf-42eb-97fa-53a1eea5d1e1" providerId="ADAL" clId="{2F111145-44F4-4B29-9345-82335B8C17C2}" dt="2022-06-20T12:34:02.781" v="172" actId="478"/>
        <pc:sldMkLst>
          <pc:docMk/>
          <pc:sldMk cId="690021072" sldId="368"/>
        </pc:sldMkLst>
        <pc:spChg chg="del">
          <ac:chgData name="Taha BENABDALLAH" userId="404acc8c-a0cf-42eb-97fa-53a1eea5d1e1" providerId="ADAL" clId="{2F111145-44F4-4B29-9345-82335B8C17C2}" dt="2022-06-20T12:33:56.745" v="169" actId="478"/>
          <ac:spMkLst>
            <pc:docMk/>
            <pc:sldMk cId="690021072" sldId="368"/>
            <ac:spMk id="4" creationId="{A4E4D4CA-DED7-406E-998F-64B004B13CE1}"/>
          </ac:spMkLst>
        </pc:spChg>
        <pc:spChg chg="add del">
          <ac:chgData name="Taha BENABDALLAH" userId="404acc8c-a0cf-42eb-97fa-53a1eea5d1e1" providerId="ADAL" clId="{2F111145-44F4-4B29-9345-82335B8C17C2}" dt="2022-06-20T12:34:02.781" v="172" actId="478"/>
          <ac:spMkLst>
            <pc:docMk/>
            <pc:sldMk cId="690021072" sldId="368"/>
            <ac:spMk id="5" creationId="{BEC91DF3-C3D1-44A4-B98B-E21B7DDCBA09}"/>
          </ac:spMkLst>
        </pc:spChg>
        <pc:spChg chg="del">
          <ac:chgData name="Taha BENABDALLAH" userId="404acc8c-a0cf-42eb-97fa-53a1eea5d1e1" providerId="ADAL" clId="{2F111145-44F4-4B29-9345-82335B8C17C2}" dt="2022-06-20T12:33:56.745" v="169" actId="478"/>
          <ac:spMkLst>
            <pc:docMk/>
            <pc:sldMk cId="690021072" sldId="368"/>
            <ac:spMk id="6" creationId="{8ABFC7CB-6554-41B4-A02A-E544F3C077AF}"/>
          </ac:spMkLst>
        </pc:spChg>
      </pc:sldChg>
      <pc:sldChg chg="ord">
        <pc:chgData name="Taha BENABDALLAH" userId="404acc8c-a0cf-42eb-97fa-53a1eea5d1e1" providerId="ADAL" clId="{2F111145-44F4-4B29-9345-82335B8C17C2}" dt="2022-06-20T12:15:58.944" v="32"/>
        <pc:sldMkLst>
          <pc:docMk/>
          <pc:sldMk cId="4108063034" sldId="389"/>
        </pc:sldMkLst>
      </pc:sldChg>
      <pc:sldChg chg="modSp mod">
        <pc:chgData name="Taha BENABDALLAH" userId="404acc8c-a0cf-42eb-97fa-53a1eea5d1e1" providerId="ADAL" clId="{2F111145-44F4-4B29-9345-82335B8C17C2}" dt="2022-06-20T12:29:46.468" v="164" actId="20577"/>
        <pc:sldMkLst>
          <pc:docMk/>
          <pc:sldMk cId="159399228" sldId="400"/>
        </pc:sldMkLst>
        <pc:spChg chg="mod">
          <ac:chgData name="Taha BENABDALLAH" userId="404acc8c-a0cf-42eb-97fa-53a1eea5d1e1" providerId="ADAL" clId="{2F111145-44F4-4B29-9345-82335B8C17C2}" dt="2022-06-20T12:29:46.468" v="164" actId="20577"/>
          <ac:spMkLst>
            <pc:docMk/>
            <pc:sldMk cId="159399228" sldId="400"/>
            <ac:spMk id="2" creationId="{DC4C4C98-711F-4B29-BF89-37AD65FA913F}"/>
          </ac:spMkLst>
        </pc:spChg>
      </pc:sldChg>
    </pc:docChg>
  </pc:docChgLst>
  <pc:docChgLst>
    <pc:chgData name="younes benzagmout" userId="bece7861-5202-4c2c-9724-507a63e3d537" providerId="ADAL" clId="{88A11DBD-681E-4ED0-983C-C782B1A7A680}"/>
    <pc:docChg chg="custSel delSld modSld">
      <pc:chgData name="younes benzagmout" userId="bece7861-5202-4c2c-9724-507a63e3d537" providerId="ADAL" clId="{88A11DBD-681E-4ED0-983C-C782B1A7A680}" dt="2022-07-27T14:20:51.018" v="19" actId="478"/>
      <pc:docMkLst>
        <pc:docMk/>
      </pc:docMkLst>
      <pc:sldChg chg="del">
        <pc:chgData name="younes benzagmout" userId="bece7861-5202-4c2c-9724-507a63e3d537" providerId="ADAL" clId="{88A11DBD-681E-4ED0-983C-C782B1A7A680}" dt="2022-07-27T14:18:49.724" v="0" actId="47"/>
        <pc:sldMkLst>
          <pc:docMk/>
          <pc:sldMk cId="2076912759" sldId="335"/>
        </pc:sldMkLst>
      </pc:sldChg>
      <pc:sldChg chg="delSp mod delAnim">
        <pc:chgData name="younes benzagmout" userId="bece7861-5202-4c2c-9724-507a63e3d537" providerId="ADAL" clId="{88A11DBD-681E-4ED0-983C-C782B1A7A680}" dt="2022-07-27T14:20:51.018" v="19" actId="478"/>
        <pc:sldMkLst>
          <pc:docMk/>
          <pc:sldMk cId="72960844" sldId="339"/>
        </pc:sldMkLst>
        <pc:spChg chg="del">
          <ac:chgData name="younes benzagmout" userId="bece7861-5202-4c2c-9724-507a63e3d537" providerId="ADAL" clId="{88A11DBD-681E-4ED0-983C-C782B1A7A680}" dt="2022-07-27T14:20:51.018" v="19" actId="478"/>
          <ac:spMkLst>
            <pc:docMk/>
            <pc:sldMk cId="72960844" sldId="339"/>
            <ac:spMk id="214" creationId="{4AC7ACC6-7A08-41EF-BA54-AB04C53862BA}"/>
          </ac:spMkLst>
        </pc:spChg>
        <pc:spChg chg="del">
          <ac:chgData name="younes benzagmout" userId="bece7861-5202-4c2c-9724-507a63e3d537" providerId="ADAL" clId="{88A11DBD-681E-4ED0-983C-C782B1A7A680}" dt="2022-07-27T14:20:51.018" v="19" actId="478"/>
          <ac:spMkLst>
            <pc:docMk/>
            <pc:sldMk cId="72960844" sldId="339"/>
            <ac:spMk id="216" creationId="{EEBE9C79-CC72-4088-A4F8-7AC8A7D01EC0}"/>
          </ac:spMkLst>
        </pc:spChg>
        <pc:spChg chg="del">
          <ac:chgData name="younes benzagmout" userId="bece7861-5202-4c2c-9724-507a63e3d537" providerId="ADAL" clId="{88A11DBD-681E-4ED0-983C-C782B1A7A680}" dt="2022-07-27T14:20:51.018" v="19" actId="478"/>
          <ac:spMkLst>
            <pc:docMk/>
            <pc:sldMk cId="72960844" sldId="339"/>
            <ac:spMk id="220" creationId="{A5BF5BFF-61D4-4A54-B1C6-92CA670ECF23}"/>
          </ac:spMkLst>
        </pc:spChg>
        <pc:spChg chg="del">
          <ac:chgData name="younes benzagmout" userId="bece7861-5202-4c2c-9724-507a63e3d537" providerId="ADAL" clId="{88A11DBD-681E-4ED0-983C-C782B1A7A680}" dt="2022-07-27T14:20:51.018" v="19" actId="478"/>
          <ac:spMkLst>
            <pc:docMk/>
            <pc:sldMk cId="72960844" sldId="339"/>
            <ac:spMk id="221" creationId="{E599BFBE-92FF-428D-8DEC-FCCF0CDB719C}"/>
          </ac:spMkLst>
        </pc:spChg>
        <pc:picChg chg="del">
          <ac:chgData name="younes benzagmout" userId="bece7861-5202-4c2c-9724-507a63e3d537" providerId="ADAL" clId="{88A11DBD-681E-4ED0-983C-C782B1A7A680}" dt="2022-07-27T14:20:51.018" v="19" actId="478"/>
          <ac:picMkLst>
            <pc:docMk/>
            <pc:sldMk cId="72960844" sldId="339"/>
            <ac:picMk id="212" creationId="{5D7C75D4-0F65-4552-B1A5-F43682D59B53}"/>
          </ac:picMkLst>
        </pc:picChg>
        <pc:picChg chg="del">
          <ac:chgData name="younes benzagmout" userId="bece7861-5202-4c2c-9724-507a63e3d537" providerId="ADAL" clId="{88A11DBD-681E-4ED0-983C-C782B1A7A680}" dt="2022-07-27T14:20:51.018" v="19" actId="478"/>
          <ac:picMkLst>
            <pc:docMk/>
            <pc:sldMk cId="72960844" sldId="339"/>
            <ac:picMk id="213" creationId="{8A33766F-337C-4E4B-BA4F-DE6C8CDE346D}"/>
          </ac:picMkLst>
        </pc:picChg>
        <pc:picChg chg="del">
          <ac:chgData name="younes benzagmout" userId="bece7861-5202-4c2c-9724-507a63e3d537" providerId="ADAL" clId="{88A11DBD-681E-4ED0-983C-C782B1A7A680}" dt="2022-07-27T14:20:51.018" v="19" actId="478"/>
          <ac:picMkLst>
            <pc:docMk/>
            <pc:sldMk cId="72960844" sldId="339"/>
            <ac:picMk id="219" creationId="{F16A9CCD-5444-4554-B373-EE0B3B19C6D7}"/>
          </ac:picMkLst>
        </pc:picChg>
      </pc:sldChg>
      <pc:sldChg chg="del">
        <pc:chgData name="younes benzagmout" userId="bece7861-5202-4c2c-9724-507a63e3d537" providerId="ADAL" clId="{88A11DBD-681E-4ED0-983C-C782B1A7A680}" dt="2022-07-27T14:19:12.012" v="3" actId="47"/>
        <pc:sldMkLst>
          <pc:docMk/>
          <pc:sldMk cId="4261794817" sldId="350"/>
        </pc:sldMkLst>
      </pc:sldChg>
      <pc:sldChg chg="del">
        <pc:chgData name="younes benzagmout" userId="bece7861-5202-4c2c-9724-507a63e3d537" providerId="ADAL" clId="{88A11DBD-681E-4ED0-983C-C782B1A7A680}" dt="2022-07-27T14:19:10.800" v="2" actId="47"/>
        <pc:sldMkLst>
          <pc:docMk/>
          <pc:sldMk cId="4108063034" sldId="389"/>
        </pc:sldMkLst>
      </pc:sldChg>
      <pc:sldChg chg="del">
        <pc:chgData name="younes benzagmout" userId="bece7861-5202-4c2c-9724-507a63e3d537" providerId="ADAL" clId="{88A11DBD-681E-4ED0-983C-C782B1A7A680}" dt="2022-07-27T14:18:51.333" v="1" actId="47"/>
        <pc:sldMkLst>
          <pc:docMk/>
          <pc:sldMk cId="2197543943" sldId="390"/>
        </pc:sldMkLst>
      </pc:sldChg>
      <pc:sldChg chg="modSp mod">
        <pc:chgData name="younes benzagmout" userId="bece7861-5202-4c2c-9724-507a63e3d537" providerId="ADAL" clId="{88A11DBD-681E-4ED0-983C-C782B1A7A680}" dt="2022-07-27T14:19:29.504" v="18" actId="6549"/>
        <pc:sldMkLst>
          <pc:docMk/>
          <pc:sldMk cId="1187313619" sldId="398"/>
        </pc:sldMkLst>
        <pc:spChg chg="mod">
          <ac:chgData name="younes benzagmout" userId="bece7861-5202-4c2c-9724-507a63e3d537" providerId="ADAL" clId="{88A11DBD-681E-4ED0-983C-C782B1A7A680}" dt="2022-07-27T14:19:29.504" v="18" actId="6549"/>
          <ac:spMkLst>
            <pc:docMk/>
            <pc:sldMk cId="1187313619" sldId="398"/>
            <ac:spMk id="2" creationId="{FF13C85E-160C-4674-B012-17D54B89535B}"/>
          </ac:spMkLst>
        </pc:spChg>
      </pc:sldChg>
      <pc:sldChg chg="del">
        <pc:chgData name="younes benzagmout" userId="bece7861-5202-4c2c-9724-507a63e3d537" providerId="ADAL" clId="{88A11DBD-681E-4ED0-983C-C782B1A7A680}" dt="2022-07-27T14:19:13.203" v="4" actId="47"/>
        <pc:sldMkLst>
          <pc:docMk/>
          <pc:sldMk cId="1819000243" sldId="399"/>
        </pc:sldMkLst>
      </pc:sldChg>
    </pc:docChg>
  </pc:docChgLst>
  <pc:docChgLst>
    <pc:chgData name="Vincent JUQUEL" userId="91cc1345-a47c-4f29-ba41-dfbfb68acc7c" providerId="ADAL" clId="{2949093B-6D71-45F0-B50A-523765EF1B34}"/>
    <pc:docChg chg="undo custSel addSld delSld modSld">
      <pc:chgData name="Vincent JUQUEL" userId="91cc1345-a47c-4f29-ba41-dfbfb68acc7c" providerId="ADAL" clId="{2949093B-6D71-45F0-B50A-523765EF1B34}" dt="2022-07-20T07:49:57.862" v="484" actId="1076"/>
      <pc:docMkLst>
        <pc:docMk/>
      </pc:docMkLst>
      <pc:sldChg chg="add">
        <pc:chgData name="Vincent JUQUEL" userId="91cc1345-a47c-4f29-ba41-dfbfb68acc7c" providerId="ADAL" clId="{2949093B-6D71-45F0-B50A-523765EF1B34}" dt="2022-07-18T16:33:37.155" v="57"/>
        <pc:sldMkLst>
          <pc:docMk/>
          <pc:sldMk cId="3417000417" sldId="258"/>
        </pc:sldMkLst>
      </pc:sldChg>
      <pc:sldChg chg="add">
        <pc:chgData name="Vincent JUQUEL" userId="91cc1345-a47c-4f29-ba41-dfbfb68acc7c" providerId="ADAL" clId="{2949093B-6D71-45F0-B50A-523765EF1B34}" dt="2022-07-18T16:35:13.866" v="58"/>
        <pc:sldMkLst>
          <pc:docMk/>
          <pc:sldMk cId="4103277456" sldId="259"/>
        </pc:sldMkLst>
      </pc:sldChg>
      <pc:sldChg chg="add">
        <pc:chgData name="Vincent JUQUEL" userId="91cc1345-a47c-4f29-ba41-dfbfb68acc7c" providerId="ADAL" clId="{2949093B-6D71-45F0-B50A-523765EF1B34}" dt="2022-07-18T16:33:04.476" v="56"/>
        <pc:sldMkLst>
          <pc:docMk/>
          <pc:sldMk cId="110095171" sldId="265"/>
        </pc:sldMkLst>
      </pc:sldChg>
      <pc:sldChg chg="addSp delSp modSp mod">
        <pc:chgData name="Vincent JUQUEL" userId="91cc1345-a47c-4f29-ba41-dfbfb68acc7c" providerId="ADAL" clId="{2949093B-6D71-45F0-B50A-523765EF1B34}" dt="2022-07-18T16:36:35.553" v="133" actId="20577"/>
        <pc:sldMkLst>
          <pc:docMk/>
          <pc:sldMk cId="2076912759" sldId="335"/>
        </pc:sldMkLst>
        <pc:spChg chg="mod">
          <ac:chgData name="Vincent JUQUEL" userId="91cc1345-a47c-4f29-ba41-dfbfb68acc7c" providerId="ADAL" clId="{2949093B-6D71-45F0-B50A-523765EF1B34}" dt="2022-06-21T08:25:58.117" v="2"/>
          <ac:spMkLst>
            <pc:docMk/>
            <pc:sldMk cId="2076912759" sldId="335"/>
            <ac:spMk id="12" creationId="{6FA13E80-BCE8-4CCD-9F7B-6382A37B7698}"/>
          </ac:spMkLst>
        </pc:spChg>
        <pc:spChg chg="del">
          <ac:chgData name="Vincent JUQUEL" userId="91cc1345-a47c-4f29-ba41-dfbfb68acc7c" providerId="ADAL" clId="{2949093B-6D71-45F0-B50A-523765EF1B34}" dt="2022-06-21T08:25:34.955" v="0" actId="478"/>
          <ac:spMkLst>
            <pc:docMk/>
            <pc:sldMk cId="2076912759" sldId="335"/>
            <ac:spMk id="18" creationId="{72DF5299-9732-4EDD-8667-539D8D2E4E14}"/>
          </ac:spMkLst>
        </pc:spChg>
        <pc:spChg chg="add mod">
          <ac:chgData name="Vincent JUQUEL" userId="91cc1345-a47c-4f29-ba41-dfbfb68acc7c" providerId="ADAL" clId="{2949093B-6D71-45F0-B50A-523765EF1B34}" dt="2022-07-18T16:36:35.553" v="133" actId="20577"/>
          <ac:spMkLst>
            <pc:docMk/>
            <pc:sldMk cId="2076912759" sldId="335"/>
            <ac:spMk id="20" creationId="{94B3A766-51B6-4E8B-AA18-1BAB3D72B048}"/>
          </ac:spMkLst>
        </pc:spChg>
      </pc:sldChg>
      <pc:sldChg chg="modSp mod">
        <pc:chgData name="Vincent JUQUEL" userId="91cc1345-a47c-4f29-ba41-dfbfb68acc7c" providerId="ADAL" clId="{2949093B-6D71-45F0-B50A-523765EF1B34}" dt="2022-07-18T16:18:52.610" v="31" actId="1035"/>
        <pc:sldMkLst>
          <pc:docMk/>
          <pc:sldMk cId="72960844" sldId="339"/>
        </pc:sldMkLst>
        <pc:picChg chg="mod">
          <ac:chgData name="Vincent JUQUEL" userId="91cc1345-a47c-4f29-ba41-dfbfb68acc7c" providerId="ADAL" clId="{2949093B-6D71-45F0-B50A-523765EF1B34}" dt="2022-07-18T16:18:52.610" v="31" actId="1035"/>
          <ac:picMkLst>
            <pc:docMk/>
            <pc:sldMk cId="72960844" sldId="339"/>
            <ac:picMk id="98" creationId="{B4421734-5847-459F-A93A-818EC962F403}"/>
          </ac:picMkLst>
        </pc:picChg>
      </pc:sldChg>
      <pc:sldChg chg="addSp modSp">
        <pc:chgData name="Vincent JUQUEL" userId="91cc1345-a47c-4f29-ba41-dfbfb68acc7c" providerId="ADAL" clId="{2949093B-6D71-45F0-B50A-523765EF1B34}" dt="2022-07-18T16:39:19.478" v="175"/>
        <pc:sldMkLst>
          <pc:docMk/>
          <pc:sldMk cId="4033855605" sldId="346"/>
        </pc:sldMkLst>
        <pc:spChg chg="add mod">
          <ac:chgData name="Vincent JUQUEL" userId="91cc1345-a47c-4f29-ba41-dfbfb68acc7c" providerId="ADAL" clId="{2949093B-6D71-45F0-B50A-523765EF1B34}" dt="2022-07-18T16:39:19.478" v="175"/>
          <ac:spMkLst>
            <pc:docMk/>
            <pc:sldMk cId="4033855605" sldId="346"/>
            <ac:spMk id="29" creationId="{18E556BF-831A-4223-B43E-06C18C66365D}"/>
          </ac:spMkLst>
        </pc:spChg>
      </pc:sldChg>
      <pc:sldChg chg="addSp modSp">
        <pc:chgData name="Vincent JUQUEL" userId="91cc1345-a47c-4f29-ba41-dfbfb68acc7c" providerId="ADAL" clId="{2949093B-6D71-45F0-B50A-523765EF1B34}" dt="2022-07-18T16:39:12.373" v="174"/>
        <pc:sldMkLst>
          <pc:docMk/>
          <pc:sldMk cId="848535987" sldId="347"/>
        </pc:sldMkLst>
        <pc:spChg chg="add mod">
          <ac:chgData name="Vincent JUQUEL" userId="91cc1345-a47c-4f29-ba41-dfbfb68acc7c" providerId="ADAL" clId="{2949093B-6D71-45F0-B50A-523765EF1B34}" dt="2022-07-18T16:39:12.373" v="174"/>
          <ac:spMkLst>
            <pc:docMk/>
            <pc:sldMk cId="848535987" sldId="347"/>
            <ac:spMk id="16" creationId="{47D5D068-7CB8-48E2-92D5-BB0BF82BDF22}"/>
          </ac:spMkLst>
        </pc:spChg>
      </pc:sldChg>
      <pc:sldChg chg="modSp mod">
        <pc:chgData name="Vincent JUQUEL" userId="91cc1345-a47c-4f29-ba41-dfbfb68acc7c" providerId="ADAL" clId="{2949093B-6D71-45F0-B50A-523765EF1B34}" dt="2022-07-20T07:12:20.478" v="481" actId="20577"/>
        <pc:sldMkLst>
          <pc:docMk/>
          <pc:sldMk cId="159399228" sldId="400"/>
        </pc:sldMkLst>
        <pc:spChg chg="mod">
          <ac:chgData name="Vincent JUQUEL" userId="91cc1345-a47c-4f29-ba41-dfbfb68acc7c" providerId="ADAL" clId="{2949093B-6D71-45F0-B50A-523765EF1B34}" dt="2022-07-20T07:12:20.478" v="481" actId="20577"/>
          <ac:spMkLst>
            <pc:docMk/>
            <pc:sldMk cId="159399228" sldId="400"/>
            <ac:spMk id="5" creationId="{FD201FC0-ABC7-488E-8D18-DFDFD5AF6FBC}"/>
          </ac:spMkLst>
        </pc:spChg>
      </pc:sldChg>
      <pc:sldChg chg="addSp delSp modSp mod">
        <pc:chgData name="Vincent JUQUEL" userId="91cc1345-a47c-4f29-ba41-dfbfb68acc7c" providerId="ADAL" clId="{2949093B-6D71-45F0-B50A-523765EF1B34}" dt="2022-07-20T07:49:57.862" v="484" actId="1076"/>
        <pc:sldMkLst>
          <pc:docMk/>
          <pc:sldMk cId="4164173250" sldId="401"/>
        </pc:sldMkLst>
        <pc:spChg chg="add del mod">
          <ac:chgData name="Vincent JUQUEL" userId="91cc1345-a47c-4f29-ba41-dfbfb68acc7c" providerId="ADAL" clId="{2949093B-6D71-45F0-B50A-523765EF1B34}" dt="2022-07-18T16:37:38.970" v="136"/>
          <ac:spMkLst>
            <pc:docMk/>
            <pc:sldMk cId="4164173250" sldId="401"/>
            <ac:spMk id="3" creationId="{A7EFD42D-E905-432B-B131-878BF3ECD9DB}"/>
          </ac:spMkLst>
        </pc:spChg>
        <pc:spChg chg="mod">
          <ac:chgData name="Vincent JUQUEL" userId="91cc1345-a47c-4f29-ba41-dfbfb68acc7c" providerId="ADAL" clId="{2949093B-6D71-45F0-B50A-523765EF1B34}" dt="2022-07-18T16:25:45.141" v="55" actId="20577"/>
          <ac:spMkLst>
            <pc:docMk/>
            <pc:sldMk cId="4164173250" sldId="401"/>
            <ac:spMk id="5" creationId="{A5E90F2C-15C3-4B3F-9C06-D6C58329C9AE}"/>
          </ac:spMkLst>
        </pc:spChg>
        <pc:spChg chg="add mod">
          <ac:chgData name="Vincent JUQUEL" userId="91cc1345-a47c-4f29-ba41-dfbfb68acc7c" providerId="ADAL" clId="{2949093B-6D71-45F0-B50A-523765EF1B34}" dt="2022-07-18T16:39:07.597" v="173" actId="1076"/>
          <ac:spMkLst>
            <pc:docMk/>
            <pc:sldMk cId="4164173250" sldId="401"/>
            <ac:spMk id="9" creationId="{1DCFEA50-AC0A-4F86-AA3F-5EC8C75897D5}"/>
          </ac:spMkLst>
        </pc:spChg>
        <pc:picChg chg="mod">
          <ac:chgData name="Vincent JUQUEL" userId="91cc1345-a47c-4f29-ba41-dfbfb68acc7c" providerId="ADAL" clId="{2949093B-6D71-45F0-B50A-523765EF1B34}" dt="2022-07-20T07:49:57.862" v="484" actId="1076"/>
          <ac:picMkLst>
            <pc:docMk/>
            <pc:sldMk cId="4164173250" sldId="401"/>
            <ac:picMk id="8" creationId="{BF48673B-1DB7-4359-88D3-F7E5E901C063}"/>
          </ac:picMkLst>
        </pc:picChg>
      </pc:sldChg>
      <pc:sldChg chg="delSp modSp add del mod delAnim">
        <pc:chgData name="Vincent JUQUEL" userId="91cc1345-a47c-4f29-ba41-dfbfb68acc7c" providerId="ADAL" clId="{2949093B-6D71-45F0-B50A-523765EF1B34}" dt="2022-07-18T16:21:32.976" v="40" actId="47"/>
        <pc:sldMkLst>
          <pc:docMk/>
          <pc:sldMk cId="354546349" sldId="402"/>
        </pc:sldMkLst>
        <pc:picChg chg="del mod ord">
          <ac:chgData name="Vincent JUQUEL" userId="91cc1345-a47c-4f29-ba41-dfbfb68acc7c" providerId="ADAL" clId="{2949093B-6D71-45F0-B50A-523765EF1B34}" dt="2022-07-18T16:21:29.082" v="39" actId="478"/>
          <ac:picMkLst>
            <pc:docMk/>
            <pc:sldMk cId="354546349" sldId="402"/>
            <ac:picMk id="98" creationId="{B4421734-5847-459F-A93A-818EC962F403}"/>
          </ac:picMkLst>
        </pc:picChg>
      </pc:sldChg>
      <pc:sldChg chg="addSp delSp modSp new mod">
        <pc:chgData name="Vincent JUQUEL" userId="91cc1345-a47c-4f29-ba41-dfbfb68acc7c" providerId="ADAL" clId="{2949093B-6D71-45F0-B50A-523765EF1B34}" dt="2022-07-18T17:05:41.603" v="479" actId="1076"/>
        <pc:sldMkLst>
          <pc:docMk/>
          <pc:sldMk cId="2413726900" sldId="402"/>
        </pc:sldMkLst>
        <pc:spChg chg="del">
          <ac:chgData name="Vincent JUQUEL" userId="91cc1345-a47c-4f29-ba41-dfbfb68acc7c" providerId="ADAL" clId="{2949093B-6D71-45F0-B50A-523765EF1B34}" dt="2022-07-18T16:52:11.658" v="178" actId="26606"/>
          <ac:spMkLst>
            <pc:docMk/>
            <pc:sldMk cId="2413726900" sldId="402"/>
            <ac:spMk id="2" creationId="{719DE055-37D4-4015-93EC-08C2D4787DA1}"/>
          </ac:spMkLst>
        </pc:spChg>
        <pc:spChg chg="del">
          <ac:chgData name="Vincent JUQUEL" userId="91cc1345-a47c-4f29-ba41-dfbfb68acc7c" providerId="ADAL" clId="{2949093B-6D71-45F0-B50A-523765EF1B34}" dt="2022-07-18T16:52:11.658" v="178" actId="26606"/>
          <ac:spMkLst>
            <pc:docMk/>
            <pc:sldMk cId="2413726900" sldId="402"/>
            <ac:spMk id="3" creationId="{7BCBFB8E-12DF-42CD-BA2E-EE981571DD4D}"/>
          </ac:spMkLst>
        </pc:spChg>
        <pc:spChg chg="mod">
          <ac:chgData name="Vincent JUQUEL" userId="91cc1345-a47c-4f29-ba41-dfbfb68acc7c" providerId="ADAL" clId="{2949093B-6D71-45F0-B50A-523765EF1B34}" dt="2022-07-18T16:52:11.658" v="178" actId="26606"/>
          <ac:spMkLst>
            <pc:docMk/>
            <pc:sldMk cId="2413726900" sldId="402"/>
            <ac:spMk id="4" creationId="{B76A7777-88D4-42FE-87F4-EF63B2920D20}"/>
          </ac:spMkLst>
        </pc:spChg>
        <pc:spChg chg="mod">
          <ac:chgData name="Vincent JUQUEL" userId="91cc1345-a47c-4f29-ba41-dfbfb68acc7c" providerId="ADAL" clId="{2949093B-6D71-45F0-B50A-523765EF1B34}" dt="2022-07-18T16:52:11.658" v="178" actId="26606"/>
          <ac:spMkLst>
            <pc:docMk/>
            <pc:sldMk cId="2413726900" sldId="402"/>
            <ac:spMk id="5" creationId="{E54FA970-A5FF-4B05-A8EA-DC355784FE27}"/>
          </ac:spMkLst>
        </pc:spChg>
        <pc:spChg chg="mod">
          <ac:chgData name="Vincent JUQUEL" userId="91cc1345-a47c-4f29-ba41-dfbfb68acc7c" providerId="ADAL" clId="{2949093B-6D71-45F0-B50A-523765EF1B34}" dt="2022-07-18T16:52:11.658" v="178" actId="26606"/>
          <ac:spMkLst>
            <pc:docMk/>
            <pc:sldMk cId="2413726900" sldId="402"/>
            <ac:spMk id="6" creationId="{ACD2965C-BB76-4508-AA37-898855EEFCE1}"/>
          </ac:spMkLst>
        </pc:spChg>
        <pc:spChg chg="add mod">
          <ac:chgData name="Vincent JUQUEL" userId="91cc1345-a47c-4f29-ba41-dfbfb68acc7c" providerId="ADAL" clId="{2949093B-6D71-45F0-B50A-523765EF1B34}" dt="2022-07-18T17:05:06.846" v="476" actId="207"/>
          <ac:spMkLst>
            <pc:docMk/>
            <pc:sldMk cId="2413726900" sldId="402"/>
            <ac:spMk id="7" creationId="{2B29D27B-C6A0-4E13-BC4E-ACF6F14D9820}"/>
          </ac:spMkLst>
        </pc:spChg>
        <pc:spChg chg="add del">
          <ac:chgData name="Vincent JUQUEL" userId="91cc1345-a47c-4f29-ba41-dfbfb68acc7c" providerId="ADAL" clId="{2949093B-6D71-45F0-B50A-523765EF1B34}" dt="2022-07-18T16:55:13.714" v="227" actId="478"/>
          <ac:spMkLst>
            <pc:docMk/>
            <pc:sldMk cId="2413726900" sldId="402"/>
            <ac:spMk id="8" creationId="{9B53BC07-6560-4B0D-B109-C904105E7AC5}"/>
          </ac:spMkLst>
        </pc:spChg>
        <pc:spChg chg="add mod">
          <ac:chgData name="Vincent JUQUEL" userId="91cc1345-a47c-4f29-ba41-dfbfb68acc7c" providerId="ADAL" clId="{2949093B-6D71-45F0-B50A-523765EF1B34}" dt="2022-07-18T17:00:48.294" v="335" actId="1076"/>
          <ac:spMkLst>
            <pc:docMk/>
            <pc:sldMk cId="2413726900" sldId="402"/>
            <ac:spMk id="9" creationId="{F1E881F6-92F9-4BB5-A0AD-4A88266D307A}"/>
          </ac:spMkLst>
        </pc:spChg>
        <pc:spChg chg="add mod">
          <ac:chgData name="Vincent JUQUEL" userId="91cc1345-a47c-4f29-ba41-dfbfb68acc7c" providerId="ADAL" clId="{2949093B-6D71-45F0-B50A-523765EF1B34}" dt="2022-07-18T17:00:48.294" v="335" actId="1076"/>
          <ac:spMkLst>
            <pc:docMk/>
            <pc:sldMk cId="2413726900" sldId="402"/>
            <ac:spMk id="12" creationId="{D193E40C-5A1B-49E3-8C39-120DEFC2DBC6}"/>
          </ac:spMkLst>
        </pc:spChg>
        <pc:spChg chg="add mod">
          <ac:chgData name="Vincent JUQUEL" userId="91cc1345-a47c-4f29-ba41-dfbfb68acc7c" providerId="ADAL" clId="{2949093B-6D71-45F0-B50A-523765EF1B34}" dt="2022-07-18T17:00:48.294" v="335" actId="1076"/>
          <ac:spMkLst>
            <pc:docMk/>
            <pc:sldMk cId="2413726900" sldId="402"/>
            <ac:spMk id="13" creationId="{4175571C-8050-4B9D-B759-BDA00DC24637}"/>
          </ac:spMkLst>
        </pc:spChg>
        <pc:spChg chg="add mod">
          <ac:chgData name="Vincent JUQUEL" userId="91cc1345-a47c-4f29-ba41-dfbfb68acc7c" providerId="ADAL" clId="{2949093B-6D71-45F0-B50A-523765EF1B34}" dt="2022-07-18T17:00:48.294" v="335" actId="1076"/>
          <ac:spMkLst>
            <pc:docMk/>
            <pc:sldMk cId="2413726900" sldId="402"/>
            <ac:spMk id="14" creationId="{A0739F93-808B-4C62-9778-079429C36E20}"/>
          </ac:spMkLst>
        </pc:spChg>
        <pc:spChg chg="add mod">
          <ac:chgData name="Vincent JUQUEL" userId="91cc1345-a47c-4f29-ba41-dfbfb68acc7c" providerId="ADAL" clId="{2949093B-6D71-45F0-B50A-523765EF1B34}" dt="2022-07-18T17:00:48.294" v="335" actId="1076"/>
          <ac:spMkLst>
            <pc:docMk/>
            <pc:sldMk cId="2413726900" sldId="402"/>
            <ac:spMk id="15" creationId="{C03CBC16-24F9-4BE5-BC75-158065BE305A}"/>
          </ac:spMkLst>
        </pc:spChg>
        <pc:spChg chg="add mod">
          <ac:chgData name="Vincent JUQUEL" userId="91cc1345-a47c-4f29-ba41-dfbfb68acc7c" providerId="ADAL" clId="{2949093B-6D71-45F0-B50A-523765EF1B34}" dt="2022-07-18T17:02:03.774" v="398" actId="404"/>
          <ac:spMkLst>
            <pc:docMk/>
            <pc:sldMk cId="2413726900" sldId="402"/>
            <ac:spMk id="16" creationId="{8071CCC4-285D-4A2C-894F-3F7FA091C7FB}"/>
          </ac:spMkLst>
        </pc:spChg>
        <pc:spChg chg="add mod">
          <ac:chgData name="Vincent JUQUEL" userId="91cc1345-a47c-4f29-ba41-dfbfb68acc7c" providerId="ADAL" clId="{2949093B-6D71-45F0-B50A-523765EF1B34}" dt="2022-07-18T17:00:48.294" v="335" actId="1076"/>
          <ac:spMkLst>
            <pc:docMk/>
            <pc:sldMk cId="2413726900" sldId="402"/>
            <ac:spMk id="23" creationId="{90CA8DB5-09F0-4DCA-A317-32DED5818AA7}"/>
          </ac:spMkLst>
        </pc:spChg>
        <pc:spChg chg="add mod">
          <ac:chgData name="Vincent JUQUEL" userId="91cc1345-a47c-4f29-ba41-dfbfb68acc7c" providerId="ADAL" clId="{2949093B-6D71-45F0-B50A-523765EF1B34}" dt="2022-07-18T17:05:41.603" v="479" actId="1076"/>
          <ac:spMkLst>
            <pc:docMk/>
            <pc:sldMk cId="2413726900" sldId="402"/>
            <ac:spMk id="24" creationId="{29C558F5-27DD-471A-957E-639083177394}"/>
          </ac:spMkLst>
        </pc:spChg>
        <pc:spChg chg="add mod">
          <ac:chgData name="Vincent JUQUEL" userId="91cc1345-a47c-4f29-ba41-dfbfb68acc7c" providerId="ADAL" clId="{2949093B-6D71-45F0-B50A-523765EF1B34}" dt="2022-07-18T17:05:27.082" v="477" actId="1076"/>
          <ac:spMkLst>
            <pc:docMk/>
            <pc:sldMk cId="2413726900" sldId="402"/>
            <ac:spMk id="25" creationId="{8B49F507-D0B4-48B1-8B2B-C8BA9531903A}"/>
          </ac:spMkLst>
        </pc:spChg>
        <pc:spChg chg="add mod">
          <ac:chgData name="Vincent JUQUEL" userId="91cc1345-a47c-4f29-ba41-dfbfb68acc7c" providerId="ADAL" clId="{2949093B-6D71-45F0-B50A-523765EF1B34}" dt="2022-07-18T17:00:48.294" v="335" actId="1076"/>
          <ac:spMkLst>
            <pc:docMk/>
            <pc:sldMk cId="2413726900" sldId="402"/>
            <ac:spMk id="26" creationId="{304038B1-7E2D-440C-94DE-108DE427D16E}"/>
          </ac:spMkLst>
        </pc:spChg>
        <pc:spChg chg="add mod">
          <ac:chgData name="Vincent JUQUEL" userId="91cc1345-a47c-4f29-ba41-dfbfb68acc7c" providerId="ADAL" clId="{2949093B-6D71-45F0-B50A-523765EF1B34}" dt="2022-07-18T17:04:20.155" v="472" actId="20577"/>
          <ac:spMkLst>
            <pc:docMk/>
            <pc:sldMk cId="2413726900" sldId="402"/>
            <ac:spMk id="1031" creationId="{6823B6CE-485E-F5DF-ADE6-B441D71776AF}"/>
          </ac:spMkLst>
        </pc:spChg>
        <pc:picChg chg="add del mod ord">
          <ac:chgData name="Vincent JUQUEL" userId="91cc1345-a47c-4f29-ba41-dfbfb68acc7c" providerId="ADAL" clId="{2949093B-6D71-45F0-B50A-523765EF1B34}" dt="2022-07-18T17:04:12.859" v="450" actId="478"/>
          <ac:picMkLst>
            <pc:docMk/>
            <pc:sldMk cId="2413726900" sldId="402"/>
            <ac:picMk id="1026" creationId="{6521E8A6-6015-40A2-A863-EA2C3D523203}"/>
          </ac:picMkLst>
        </pc:picChg>
        <pc:cxnChg chg="add mod">
          <ac:chgData name="Vincent JUQUEL" userId="91cc1345-a47c-4f29-ba41-dfbfb68acc7c" providerId="ADAL" clId="{2949093B-6D71-45F0-B50A-523765EF1B34}" dt="2022-07-18T17:00:48.294" v="335" actId="1076"/>
          <ac:cxnSpMkLst>
            <pc:docMk/>
            <pc:sldMk cId="2413726900" sldId="402"/>
            <ac:cxnSpMk id="11" creationId="{B76D853D-AE20-4994-96B3-BFF5817AA396}"/>
          </ac:cxnSpMkLst>
        </pc:cxnChg>
        <pc:cxnChg chg="add mod">
          <ac:chgData name="Vincent JUQUEL" userId="91cc1345-a47c-4f29-ba41-dfbfb68acc7c" providerId="ADAL" clId="{2949093B-6D71-45F0-B50A-523765EF1B34}" dt="2022-07-18T17:00:48.294" v="335" actId="1076"/>
          <ac:cxnSpMkLst>
            <pc:docMk/>
            <pc:sldMk cId="2413726900" sldId="402"/>
            <ac:cxnSpMk id="18" creationId="{568E58A5-FD6D-47F3-9B88-19EF584DC0BB}"/>
          </ac:cxnSpMkLst>
        </pc:cxnChg>
        <pc:cxnChg chg="add mod">
          <ac:chgData name="Vincent JUQUEL" userId="91cc1345-a47c-4f29-ba41-dfbfb68acc7c" providerId="ADAL" clId="{2949093B-6D71-45F0-B50A-523765EF1B34}" dt="2022-07-18T17:05:37.887" v="478" actId="1076"/>
          <ac:cxnSpMkLst>
            <pc:docMk/>
            <pc:sldMk cId="2413726900" sldId="402"/>
            <ac:cxnSpMk id="19" creationId="{B62103DB-C901-4DC7-A892-C85F84770DD5}"/>
          </ac:cxnSpMkLst>
        </pc:cxnChg>
        <pc:cxnChg chg="add mod">
          <ac:chgData name="Vincent JUQUEL" userId="91cc1345-a47c-4f29-ba41-dfbfb68acc7c" providerId="ADAL" clId="{2949093B-6D71-45F0-B50A-523765EF1B34}" dt="2022-07-18T17:00:48.294" v="335" actId="1076"/>
          <ac:cxnSpMkLst>
            <pc:docMk/>
            <pc:sldMk cId="2413726900" sldId="402"/>
            <ac:cxnSpMk id="20" creationId="{EFB523A2-2ACB-484E-B535-4E0BB0226406}"/>
          </ac:cxnSpMkLst>
        </pc:cxnChg>
        <pc:cxnChg chg="add mod">
          <ac:chgData name="Vincent JUQUEL" userId="91cc1345-a47c-4f29-ba41-dfbfb68acc7c" providerId="ADAL" clId="{2949093B-6D71-45F0-B50A-523765EF1B34}" dt="2022-07-18T17:00:48.294" v="335" actId="1076"/>
          <ac:cxnSpMkLst>
            <pc:docMk/>
            <pc:sldMk cId="2413726900" sldId="402"/>
            <ac:cxnSpMk id="21" creationId="{217496A8-3D3C-4DAA-B8C1-10F263ACE394}"/>
          </ac:cxnSpMkLst>
        </pc:cxnChg>
      </pc:sldChg>
    </pc:docChg>
  </pc:docChgLst>
  <pc:docChgLst>
    <pc:chgData name="Younes BENZAGMOUT" userId="3395fa23-ba93-4227-a6c8-060a5f4cf420" providerId="ADAL" clId="{B6CBD642-D04D-4280-85C5-CB8303BCF50E}"/>
    <pc:docChg chg="custSel modSld">
      <pc:chgData name="Younes BENZAGMOUT" userId="3395fa23-ba93-4227-a6c8-060a5f4cf420" providerId="ADAL" clId="{B6CBD642-D04D-4280-85C5-CB8303BCF50E}" dt="2021-11-24T07:31:06.988" v="1" actId="27636"/>
      <pc:docMkLst>
        <pc:docMk/>
      </pc:docMkLst>
      <pc:sldChg chg="modSp mod">
        <pc:chgData name="Younes BENZAGMOUT" userId="3395fa23-ba93-4227-a6c8-060a5f4cf420" providerId="ADAL" clId="{B6CBD642-D04D-4280-85C5-CB8303BCF50E}" dt="2021-11-24T07:31:06.988" v="1" actId="27636"/>
        <pc:sldMkLst>
          <pc:docMk/>
          <pc:sldMk cId="4261794817" sldId="350"/>
        </pc:sldMkLst>
        <pc:spChg chg="mod">
          <ac:chgData name="Younes BENZAGMOUT" userId="3395fa23-ba93-4227-a6c8-060a5f4cf420" providerId="ADAL" clId="{B6CBD642-D04D-4280-85C5-CB8303BCF50E}" dt="2021-11-24T07:31:06.988" v="1" actId="27636"/>
          <ac:spMkLst>
            <pc:docMk/>
            <pc:sldMk cId="4261794817" sldId="350"/>
            <ac:spMk id="5" creationId="{04637AB7-B759-40CD-8FF8-B63D52EFC386}"/>
          </ac:spMkLst>
        </pc:spChg>
        <pc:spChg chg="mod">
          <ac:chgData name="Younes BENZAGMOUT" userId="3395fa23-ba93-4227-a6c8-060a5f4cf420" providerId="ADAL" clId="{B6CBD642-D04D-4280-85C5-CB8303BCF50E}" dt="2021-11-24T07:31:06.980" v="0" actId="27636"/>
          <ac:spMkLst>
            <pc:docMk/>
            <pc:sldMk cId="4261794817" sldId="350"/>
            <ac:spMk id="6" creationId="{76D988A4-110C-4F25-8628-95D37F8B13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vl1pPr>
          </a:lstStyle>
          <a:p>
            <a:fld id="{F8DDF576-2F4C-4729-8E13-ECE024F528C5}" type="datetimeFigureOut">
              <a:rPr lang="fr-FR" smtClean="0"/>
              <a:t>09/08/2022</a:t>
            </a:fld>
            <a:endParaRPr lang="fr-FR"/>
          </a:p>
        </p:txBody>
      </p:sp>
      <p:sp>
        <p:nvSpPr>
          <p:cNvPr id="4" name="Espace réservé de l'image des diapositives 3"/>
          <p:cNvSpPr>
            <a:spLocks noGrp="1" noRot="1" noChangeAspect="1"/>
          </p:cNvSpPr>
          <p:nvPr>
            <p:ph type="sldImg" idx="2"/>
          </p:nvPr>
        </p:nvSpPr>
        <p:spPr>
          <a:xfrm>
            <a:off x="422275" y="317500"/>
            <a:ext cx="5962650" cy="3354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10514" y="3832298"/>
            <a:ext cx="6460125" cy="5906927"/>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6737" y="9442154"/>
            <a:ext cx="2950475" cy="498772"/>
          </a:xfrm>
          <a:prstGeom prst="rect">
            <a:avLst/>
          </a:prstGeom>
        </p:spPr>
        <p:txBody>
          <a:bodyPr vert="horz" lIns="91440" tIns="45720" rIns="91440" bIns="45720" rtlCol="0" anchor="b"/>
          <a:lstStyle>
            <a:lvl1pPr algn="r">
              <a:defRPr sz="1200"/>
            </a:lvl1pPr>
          </a:lstStyle>
          <a:p>
            <a:fld id="{B3641832-6FA9-41D1-96B7-44CEFCC9429E}" type="slidenum">
              <a:rPr lang="fr-FR" smtClean="0"/>
              <a:t>‹#›</a:t>
            </a:fld>
            <a:endParaRPr lang="fr-FR"/>
          </a:p>
        </p:txBody>
      </p:sp>
    </p:spTree>
    <p:extLst>
      <p:ext uri="{BB962C8B-B14F-4D97-AF65-F5344CB8AC3E}">
        <p14:creationId xmlns:p14="http://schemas.microsoft.com/office/powerpoint/2010/main" val="4222918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2</a:t>
            </a:fld>
            <a:endParaRPr lang="fr-FR"/>
          </a:p>
        </p:txBody>
      </p:sp>
    </p:spTree>
    <p:extLst>
      <p:ext uri="{BB962C8B-B14F-4D97-AF65-F5344CB8AC3E}">
        <p14:creationId xmlns:p14="http://schemas.microsoft.com/office/powerpoint/2010/main" val="154643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Certains types de fichiers sont largement utilisés pour véhiculer des charges malicieuses visant la compromission de votre ordinateur, pour ensuite réaliser une infection plus large portant sur les autres ordinateurs et serveurs de ENTREPRISE.</a:t>
            </a:r>
          </a:p>
          <a:p>
            <a:pPr marL="0" indent="0">
              <a:buNone/>
            </a:pPr>
            <a:r>
              <a:rPr lang="fr-FR" sz="1600" dirty="0"/>
              <a:t>Depuis l’attaque de février, certains types de fichiers sont bloqués systématiquement lors d’envoi de mail ou téléchargement comme les anciennes extensions Office :</a:t>
            </a:r>
            <a:endParaRPr lang="fr-FR" sz="1600" dirty="0">
              <a:cs typeface="Poppins"/>
            </a:endParaRPr>
          </a:p>
          <a:p>
            <a:endParaRPr lang="fr-FR" sz="1600" dirty="0"/>
          </a:p>
          <a:p>
            <a:pPr marL="0" indent="0">
              <a:buNone/>
            </a:pPr>
            <a:r>
              <a:rPr lang="fr-FR" sz="1600" dirty="0">
                <a:sym typeface="Wingdings" panose="05000000000000000000" pitchFamily="2" charset="2"/>
              </a:rPr>
              <a:t> </a:t>
            </a:r>
            <a:r>
              <a:rPr lang="fr-FR" sz="1600" dirty="0"/>
              <a:t>Il est nécessaire de privilégier l’échange de fichiers par des solutions fournies par l’entreprise comme </a:t>
            </a:r>
            <a:r>
              <a:rPr lang="fr-FR" sz="1600" b="1" dirty="0">
                <a:solidFill>
                  <a:schemeClr val="accent1"/>
                </a:solidFill>
              </a:rPr>
              <a:t>Outlook/OneDrive </a:t>
            </a:r>
            <a:r>
              <a:rPr lang="fr-FR" sz="1600" dirty="0"/>
              <a:t>et la mise en place de </a:t>
            </a:r>
            <a:r>
              <a:rPr lang="fr-FR" sz="1600" b="1" dirty="0">
                <a:solidFill>
                  <a:schemeClr val="accent3"/>
                </a:solidFill>
              </a:rPr>
              <a:t>groupes Teams temporaires</a:t>
            </a:r>
            <a:r>
              <a:rPr lang="fr-FR" sz="1600" dirty="0"/>
              <a:t>.</a:t>
            </a:r>
            <a:endParaRPr lang="fr-FR" sz="1600" dirty="0">
              <a:cs typeface="Poppins"/>
            </a:endParaRPr>
          </a:p>
          <a:p>
            <a:r>
              <a:rPr lang="fr-FR" sz="1600" dirty="0"/>
              <a:t>N’utilisez pas des solutions telles que </a:t>
            </a:r>
            <a:r>
              <a:rPr lang="fr-FR" sz="1600" b="1" dirty="0">
                <a:solidFill>
                  <a:srgbClr val="C00000"/>
                </a:solidFill>
              </a:rPr>
              <a:t>Dropbox</a:t>
            </a:r>
            <a:r>
              <a:rPr lang="fr-FR" sz="1600" dirty="0"/>
              <a:t> ou </a:t>
            </a:r>
            <a:r>
              <a:rPr lang="fr-FR" sz="1600" b="1" dirty="0">
                <a:solidFill>
                  <a:srgbClr val="C00000"/>
                </a:solidFill>
              </a:rPr>
              <a:t>WeTransfer</a:t>
            </a:r>
            <a:r>
              <a:rPr lang="fr-FR" sz="1600" dirty="0"/>
              <a:t> et l’utilisation de </a:t>
            </a:r>
            <a:r>
              <a:rPr lang="fr-FR" sz="1600" b="1" dirty="0">
                <a:solidFill>
                  <a:srgbClr val="C00000"/>
                </a:solidFill>
              </a:rPr>
              <a:t>boites de messagerie personnelles </a:t>
            </a:r>
            <a:r>
              <a:rPr lang="fr-FR" sz="1600" dirty="0"/>
              <a:t>pour des besoins professionnels.</a:t>
            </a:r>
            <a:endParaRPr lang="fr-FR" sz="1600" dirty="0">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11</a:t>
            </a:fld>
            <a:endParaRPr lang="fr-FR"/>
          </a:p>
        </p:txBody>
      </p:sp>
    </p:spTree>
    <p:extLst>
      <p:ext uri="{BB962C8B-B14F-4D97-AF65-F5344CB8AC3E}">
        <p14:creationId xmlns:p14="http://schemas.microsoft.com/office/powerpoint/2010/main" val="382538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3863" y="317500"/>
            <a:ext cx="5961062" cy="3354388"/>
          </a:xfrm>
        </p:spPr>
      </p:sp>
      <p:sp>
        <p:nvSpPr>
          <p:cNvPr id="3" name="Espace réservé des notes 2"/>
          <p:cNvSpPr>
            <a:spLocks noGrp="1"/>
          </p:cNvSpPr>
          <p:nvPr>
            <p:ph type="body" idx="1"/>
          </p:nvPr>
        </p:nvSpPr>
        <p:spPr/>
        <p:txBody>
          <a:bodyPr/>
          <a:lstStyle/>
          <a:p>
            <a:pPr>
              <a:lnSpc>
                <a:spcPct val="100000"/>
              </a:lnSpc>
            </a:pPr>
            <a:r>
              <a:rPr lang="fr-FR"/>
              <a:t>Depuis longtemps, nous avons été conditionnés pour choisir des mots de passe </a:t>
            </a:r>
            <a:r>
              <a:rPr lang="fr-FR" b="1">
                <a:solidFill>
                  <a:srgbClr val="C00000"/>
                </a:solidFill>
              </a:rPr>
              <a:t>difficiles</a:t>
            </a:r>
            <a:r>
              <a:rPr lang="fr-FR"/>
              <a:t> à mémoriser, qui sont en même temps </a:t>
            </a:r>
            <a:r>
              <a:rPr lang="fr-FR" b="1">
                <a:solidFill>
                  <a:schemeClr val="accent5"/>
                </a:solidFill>
              </a:rPr>
              <a:t>faciles</a:t>
            </a:r>
            <a:r>
              <a:rPr lang="fr-FR"/>
              <a:t> à deviner par les ordinateurs.</a:t>
            </a:r>
          </a:p>
          <a:p>
            <a:pPr>
              <a:lnSpc>
                <a:spcPct val="100000"/>
              </a:lnSpc>
            </a:pPr>
            <a:r>
              <a:rPr lang="fr-FR"/>
              <a:t>En effet, on utilise fréquemment des mots de passe basés sur des choses dont on peut se rappeler telles que des noms, des emplacements, des dates ou bien juste des noms communs.</a:t>
            </a:r>
          </a:p>
          <a:p>
            <a:pPr>
              <a:lnSpc>
                <a:spcPct val="100000"/>
              </a:lnSpc>
            </a:pPr>
            <a:r>
              <a:rPr lang="fr-FR"/>
              <a:t>Le tableau ci-dessous revient sur la durée nécessaire pour qu’un ordinateur devine votre mot de passe selon sa nature :</a:t>
            </a:r>
          </a:p>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3</a:t>
            </a:fld>
            <a:endParaRPr lang="fr-FR"/>
          </a:p>
        </p:txBody>
      </p:sp>
    </p:spTree>
    <p:extLst>
      <p:ext uri="{BB962C8B-B14F-4D97-AF65-F5344CB8AC3E}">
        <p14:creationId xmlns:p14="http://schemas.microsoft.com/office/powerpoint/2010/main" val="118606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3863" y="317500"/>
            <a:ext cx="5961062" cy="33543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4</a:t>
            </a:fld>
            <a:endParaRPr lang="fr-FR"/>
          </a:p>
        </p:txBody>
      </p:sp>
    </p:spTree>
    <p:extLst>
      <p:ext uri="{BB962C8B-B14F-4D97-AF65-F5344CB8AC3E}">
        <p14:creationId xmlns:p14="http://schemas.microsoft.com/office/powerpoint/2010/main" val="144206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5</a:t>
            </a:fld>
            <a:endParaRPr lang="fr-FR"/>
          </a:p>
        </p:txBody>
      </p:sp>
    </p:spTree>
    <p:extLst>
      <p:ext uri="{BB962C8B-B14F-4D97-AF65-F5344CB8AC3E}">
        <p14:creationId xmlns:p14="http://schemas.microsoft.com/office/powerpoint/2010/main" val="2071988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3863" y="317500"/>
            <a:ext cx="5961062" cy="3354388"/>
          </a:xfrm>
        </p:spPr>
      </p:sp>
      <p:sp>
        <p:nvSpPr>
          <p:cNvPr id="3" name="Espace réservé des notes 2"/>
          <p:cNvSpPr>
            <a:spLocks noGrp="1"/>
          </p:cNvSpPr>
          <p:nvPr>
            <p:ph type="body" idx="1"/>
          </p:nvPr>
        </p:nvSpPr>
        <p:spPr/>
        <p:txBody>
          <a:bodyPr/>
          <a:lstStyle/>
          <a:p>
            <a:pPr marL="0" indent="0">
              <a:lnSpc>
                <a:spcPct val="100000"/>
              </a:lnSpc>
              <a:buNone/>
            </a:pPr>
            <a:r>
              <a:rPr lang="fr-FR" sz="2400" b="1">
                <a:ln w="22225">
                  <a:solidFill>
                    <a:schemeClr val="accent2"/>
                  </a:solidFill>
                  <a:prstDash val="solid"/>
                </a:ln>
                <a:solidFill>
                  <a:srgbClr val="61ACFF"/>
                </a:solidFill>
              </a:rPr>
              <a:t>Pourquoi faire ?</a:t>
            </a:r>
          </a:p>
          <a:p>
            <a:pPr lvl="1">
              <a:lnSpc>
                <a:spcPct val="100000"/>
              </a:lnSpc>
              <a:spcBef>
                <a:spcPts val="600"/>
              </a:spcBef>
              <a:spcAft>
                <a:spcPts val="600"/>
              </a:spcAft>
            </a:pPr>
            <a:r>
              <a:rPr lang="fr-FR"/>
              <a:t>Stockez tous vos mots de passe professionnels à un seul endroit et ne retenez qu’un seul mot de passe</a:t>
            </a:r>
          </a:p>
          <a:p>
            <a:pPr>
              <a:lnSpc>
                <a:spcPct val="100000"/>
              </a:lnSpc>
            </a:pPr>
            <a:endParaRPr lang="fr-FR" sz="1600"/>
          </a:p>
          <a:p>
            <a:pPr>
              <a:lnSpc>
                <a:spcPct val="100000"/>
              </a:lnSpc>
            </a:pPr>
            <a:r>
              <a:rPr lang="fr-FR" sz="1600"/>
              <a:t>Les avantages :</a:t>
            </a:r>
          </a:p>
          <a:p>
            <a:pPr lvl="1">
              <a:lnSpc>
                <a:spcPct val="100000"/>
              </a:lnSpc>
              <a:spcBef>
                <a:spcPts val="1200"/>
              </a:spcBef>
              <a:spcAft>
                <a:spcPts val="1200"/>
              </a:spcAft>
            </a:pPr>
            <a:r>
              <a:rPr lang="fr-FR"/>
              <a:t>Vous n’aurez plus à </a:t>
            </a:r>
            <a:r>
              <a:rPr lang="fr-FR" b="1">
                <a:solidFill>
                  <a:schemeClr val="accent3"/>
                </a:solidFill>
              </a:rPr>
              <a:t>mémoriser</a:t>
            </a:r>
            <a:r>
              <a:rPr lang="fr-FR"/>
              <a:t> tous vos mots de passe</a:t>
            </a:r>
          </a:p>
          <a:p>
            <a:pPr lvl="1">
              <a:lnSpc>
                <a:spcPct val="100000"/>
              </a:lnSpc>
              <a:spcBef>
                <a:spcPts val="1200"/>
              </a:spcBef>
              <a:spcAft>
                <a:spcPts val="1200"/>
              </a:spcAft>
            </a:pPr>
            <a:r>
              <a:rPr lang="fr-FR"/>
              <a:t>Vous pouvez générer des </a:t>
            </a:r>
            <a:r>
              <a:rPr lang="fr-FR" b="1">
                <a:solidFill>
                  <a:schemeClr val="accent4">
                    <a:lumMod val="75000"/>
                  </a:schemeClr>
                </a:solidFill>
              </a:rPr>
              <a:t>mots de passe très compliqués</a:t>
            </a:r>
          </a:p>
          <a:p>
            <a:pPr lvl="1">
              <a:lnSpc>
                <a:spcPct val="100000"/>
              </a:lnSpc>
              <a:spcBef>
                <a:spcPts val="1200"/>
              </a:spcBef>
              <a:spcAft>
                <a:spcPts val="1200"/>
              </a:spcAft>
            </a:pPr>
            <a:r>
              <a:rPr lang="fr-FR"/>
              <a:t>Ils vous permettent de garder un </a:t>
            </a:r>
            <a:r>
              <a:rPr lang="fr-FR" b="1">
                <a:solidFill>
                  <a:schemeClr val="accent1"/>
                </a:solidFill>
              </a:rPr>
              <a:t>inventaire</a:t>
            </a:r>
            <a:r>
              <a:rPr lang="fr-FR"/>
              <a:t> de toutes vos </a:t>
            </a:r>
            <a:r>
              <a:rPr lang="fr-FR" b="1">
                <a:solidFill>
                  <a:schemeClr val="accent1"/>
                </a:solidFill>
              </a:rPr>
              <a:t>identités en ligne</a:t>
            </a:r>
          </a:p>
          <a:p>
            <a:pPr lvl="1">
              <a:lnSpc>
                <a:spcPct val="100000"/>
              </a:lnSpc>
              <a:spcBef>
                <a:spcPts val="1200"/>
              </a:spcBef>
              <a:spcAft>
                <a:spcPts val="1200"/>
              </a:spcAft>
            </a:pPr>
            <a:r>
              <a:rPr lang="fr-FR"/>
              <a:t>Vous n’auriez plus à </a:t>
            </a:r>
            <a:r>
              <a:rPr lang="fr-FR" b="1">
                <a:solidFill>
                  <a:srgbClr val="C00000"/>
                </a:solidFill>
              </a:rPr>
              <a:t>saisir</a:t>
            </a:r>
            <a:r>
              <a:rPr lang="fr-FR"/>
              <a:t> vos mots de passe</a:t>
            </a:r>
          </a:p>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6</a:t>
            </a:fld>
            <a:endParaRPr lang="fr-FR"/>
          </a:p>
        </p:txBody>
      </p:sp>
    </p:spTree>
    <p:extLst>
      <p:ext uri="{BB962C8B-B14F-4D97-AF65-F5344CB8AC3E}">
        <p14:creationId xmlns:p14="http://schemas.microsoft.com/office/powerpoint/2010/main" val="354620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3863" y="317500"/>
            <a:ext cx="5961062" cy="33543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7</a:t>
            </a:fld>
            <a:endParaRPr lang="fr-FR"/>
          </a:p>
        </p:txBody>
      </p:sp>
    </p:spTree>
    <p:extLst>
      <p:ext uri="{BB962C8B-B14F-4D97-AF65-F5344CB8AC3E}">
        <p14:creationId xmlns:p14="http://schemas.microsoft.com/office/powerpoint/2010/main" val="241507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buClr>
                <a:srgbClr val="00B0F0"/>
              </a:buClr>
              <a:buFont typeface="Wingdings" panose="05000000000000000000" pitchFamily="2" charset="2"/>
              <a:buChar char="è"/>
            </a:pPr>
            <a:r>
              <a:rPr lang="fr-FR" sz="1900" b="1">
                <a:solidFill>
                  <a:srgbClr val="61ACFF"/>
                </a:solidFill>
              </a:rPr>
              <a:t>Ne plus avoir à utiliser des mots de passe </a:t>
            </a:r>
            <a:r>
              <a:rPr lang="fr-FR"/>
              <a:t>et être plus sécurisé</a:t>
            </a:r>
          </a:p>
          <a:p>
            <a:pPr marL="0" indent="0" algn="just">
              <a:buNone/>
            </a:pPr>
            <a:endParaRPr lang="fr-FR"/>
          </a:p>
          <a:p>
            <a:pPr algn="just">
              <a:buFont typeface="Wingdings" panose="05000000000000000000" pitchFamily="2" charset="2"/>
              <a:buChar char="è"/>
            </a:pPr>
            <a:r>
              <a:rPr lang="fr-FR"/>
              <a:t>Se base sur :</a:t>
            </a:r>
            <a:endParaRPr lang="fr-FR">
              <a:cs typeface="Poppins"/>
            </a:endParaRPr>
          </a:p>
          <a:p>
            <a:pPr marL="537845" lvl="1" indent="-179070" algn="just"/>
            <a:r>
              <a:rPr lang="fr-FR" sz="1700">
                <a:solidFill>
                  <a:schemeClr val="accent3"/>
                </a:solidFill>
              </a:rPr>
              <a:t>Reconnaissance faciale </a:t>
            </a:r>
            <a:r>
              <a:rPr lang="fr-FR" sz="1700"/>
              <a:t>: en utilisant la caméra, votre ordinateur/smartphone est capable de vous reconnaitre pour être déverrouillé et pour vous connecter à divers services par la suite</a:t>
            </a:r>
            <a:endParaRPr lang="fr-FR" sz="1700">
              <a:cs typeface="Poppins"/>
            </a:endParaRPr>
          </a:p>
          <a:p>
            <a:pPr marL="537845" lvl="1" indent="-179070" algn="just"/>
            <a:r>
              <a:rPr lang="fr-FR" sz="1700">
                <a:solidFill>
                  <a:schemeClr val="accent5"/>
                </a:solidFill>
              </a:rPr>
              <a:t>Empreinte digitale </a:t>
            </a:r>
            <a:r>
              <a:rPr lang="fr-FR" sz="1700"/>
              <a:t>: pour peu que votre terminal dispose d’un lecteur d’empreintes, un simple toucher vous permettra de vous authentifier sur votre session</a:t>
            </a:r>
            <a:endParaRPr lang="fr-FR" sz="1700">
              <a:cs typeface="Poppins"/>
            </a:endParaRPr>
          </a:p>
          <a:p>
            <a:pPr marL="537845" lvl="1" indent="-179070" algn="just"/>
            <a:r>
              <a:rPr lang="fr-FR" sz="1700">
                <a:solidFill>
                  <a:schemeClr val="accent2">
                    <a:lumMod val="60000"/>
                    <a:lumOff val="40000"/>
                  </a:schemeClr>
                </a:solidFill>
                <a:cs typeface="Poppins"/>
              </a:rPr>
              <a:t>Code </a:t>
            </a:r>
            <a:r>
              <a:rPr lang="fr-FR" sz="1700">
                <a:cs typeface="Poppins"/>
              </a:rPr>
              <a:t>associé à votre ordinateur</a:t>
            </a:r>
          </a:p>
          <a:p>
            <a:pPr marL="537845" lvl="1" indent="-179070" algn="just"/>
            <a:endParaRPr lang="fr-FR" sz="1900"/>
          </a:p>
          <a:p>
            <a:pPr marL="0" indent="0">
              <a:lnSpc>
                <a:spcPct val="90000"/>
              </a:lnSpc>
              <a:buNone/>
            </a:pPr>
            <a:r>
              <a:rPr lang="fr-FR" sz="1900" b="1">
                <a:ln w="22225">
                  <a:solidFill>
                    <a:schemeClr val="accent2"/>
                  </a:solidFill>
                  <a:prstDash val="solid"/>
                </a:ln>
                <a:solidFill>
                  <a:srgbClr val="501EFF"/>
                </a:solidFill>
              </a:rPr>
              <a:t>Les avantages </a:t>
            </a:r>
          </a:p>
          <a:p>
            <a:pPr marL="537845" lvl="1" indent="-179070" algn="just"/>
            <a:r>
              <a:rPr lang="fr-FR" sz="1700"/>
              <a:t>C’est (très) rapide !</a:t>
            </a:r>
            <a:endParaRPr lang="fr-FR" sz="1700">
              <a:cs typeface="Poppins"/>
            </a:endParaRPr>
          </a:p>
          <a:p>
            <a:pPr marL="537845" lvl="1" indent="-179070" algn="just"/>
            <a:r>
              <a:rPr lang="fr-FR" sz="1700"/>
              <a:t>Cela répond à de grands standards de sécurité (NIST 800-63)</a:t>
            </a:r>
            <a:endParaRPr lang="fr-FR" sz="1700">
              <a:cs typeface="Poppins"/>
            </a:endParaRPr>
          </a:p>
          <a:p>
            <a:pPr marL="537845" lvl="1" indent="-179070" algn="just"/>
            <a:r>
              <a:rPr lang="fr-FR" sz="1700"/>
              <a:t>Vous devenez invincibles aux attaques par phishing</a:t>
            </a:r>
            <a:endParaRPr lang="fr-FR" sz="1700">
              <a:cs typeface="Poppins"/>
            </a:endParaRPr>
          </a:p>
          <a:p>
            <a:pPr marL="537845" lvl="1" indent="-179070" algn="just"/>
            <a:r>
              <a:rPr lang="fr-FR" sz="1700"/>
              <a:t>Vous n’aurez plus à mémoriser plusieurs mots de passe</a:t>
            </a:r>
            <a:endParaRPr lang="fr-FR" sz="1700">
              <a:cs typeface="Poppins"/>
            </a:endParaRPr>
          </a:p>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8</a:t>
            </a:fld>
            <a:endParaRPr lang="fr-FR"/>
          </a:p>
        </p:txBody>
      </p:sp>
    </p:spTree>
    <p:extLst>
      <p:ext uri="{BB962C8B-B14F-4D97-AF65-F5344CB8AC3E}">
        <p14:creationId xmlns:p14="http://schemas.microsoft.com/office/powerpoint/2010/main" val="17283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buClr>
                <a:srgbClr val="00B0F0"/>
              </a:buClr>
              <a:buFont typeface="Wingdings" panose="05000000000000000000" pitchFamily="2" charset="2"/>
              <a:buChar char="è"/>
            </a:pPr>
            <a:r>
              <a:rPr lang="fr-FR" sz="1900" b="1">
                <a:solidFill>
                  <a:srgbClr val="61ACFF"/>
                </a:solidFill>
              </a:rPr>
              <a:t>Ne plus avoir à utiliser des mots de passe </a:t>
            </a:r>
            <a:r>
              <a:rPr lang="fr-FR"/>
              <a:t>et être plus sécurisé</a:t>
            </a:r>
          </a:p>
          <a:p>
            <a:pPr marL="0" indent="0" algn="just">
              <a:buNone/>
            </a:pPr>
            <a:endParaRPr lang="fr-FR"/>
          </a:p>
          <a:p>
            <a:pPr algn="just">
              <a:buFont typeface="Wingdings" panose="05000000000000000000" pitchFamily="2" charset="2"/>
              <a:buChar char="è"/>
            </a:pPr>
            <a:r>
              <a:rPr lang="fr-FR"/>
              <a:t>Se base sur :</a:t>
            </a:r>
            <a:endParaRPr lang="fr-FR">
              <a:cs typeface="Poppins"/>
            </a:endParaRPr>
          </a:p>
          <a:p>
            <a:pPr marL="537845" lvl="1" indent="-179070" algn="just"/>
            <a:r>
              <a:rPr lang="fr-FR" sz="1700">
                <a:solidFill>
                  <a:schemeClr val="accent3"/>
                </a:solidFill>
              </a:rPr>
              <a:t>Reconnaissance faciale </a:t>
            </a:r>
            <a:r>
              <a:rPr lang="fr-FR" sz="1700"/>
              <a:t>: en utilisant la caméra, votre ordinateur/smartphone est capable de vous reconnaitre pour être déverrouillé et pour vous connecter à divers services par la suite</a:t>
            </a:r>
            <a:endParaRPr lang="fr-FR" sz="1700">
              <a:cs typeface="Poppins"/>
            </a:endParaRPr>
          </a:p>
          <a:p>
            <a:pPr marL="537845" lvl="1" indent="-179070" algn="just"/>
            <a:r>
              <a:rPr lang="fr-FR" sz="1700">
                <a:solidFill>
                  <a:schemeClr val="accent5"/>
                </a:solidFill>
              </a:rPr>
              <a:t>Empreinte digitale </a:t>
            </a:r>
            <a:r>
              <a:rPr lang="fr-FR" sz="1700"/>
              <a:t>: pour peu que votre terminal dispose d’un lecteur d’empreintes, un simple toucher vous permettra de vous authentifier sur votre session</a:t>
            </a:r>
            <a:endParaRPr lang="fr-FR" sz="1700">
              <a:cs typeface="Poppins"/>
            </a:endParaRPr>
          </a:p>
          <a:p>
            <a:pPr marL="537845" lvl="1" indent="-179070" algn="just"/>
            <a:r>
              <a:rPr lang="fr-FR" sz="1700">
                <a:solidFill>
                  <a:schemeClr val="accent2">
                    <a:lumMod val="60000"/>
                    <a:lumOff val="40000"/>
                  </a:schemeClr>
                </a:solidFill>
                <a:cs typeface="Poppins"/>
              </a:rPr>
              <a:t>Code </a:t>
            </a:r>
            <a:r>
              <a:rPr lang="fr-FR" sz="1700">
                <a:cs typeface="Poppins"/>
              </a:rPr>
              <a:t>associé à votre ordinateur</a:t>
            </a:r>
          </a:p>
          <a:p>
            <a:pPr marL="537845" lvl="1" indent="-179070" algn="just"/>
            <a:endParaRPr lang="fr-FR" sz="1900"/>
          </a:p>
          <a:p>
            <a:pPr marL="0" indent="0">
              <a:lnSpc>
                <a:spcPct val="90000"/>
              </a:lnSpc>
              <a:buNone/>
            </a:pPr>
            <a:r>
              <a:rPr lang="fr-FR" sz="1900" b="1">
                <a:ln w="22225">
                  <a:solidFill>
                    <a:schemeClr val="accent2"/>
                  </a:solidFill>
                  <a:prstDash val="solid"/>
                </a:ln>
                <a:solidFill>
                  <a:srgbClr val="501EFF"/>
                </a:solidFill>
              </a:rPr>
              <a:t>Les avantages </a:t>
            </a:r>
          </a:p>
          <a:p>
            <a:pPr marL="537845" lvl="1" indent="-179070" algn="just"/>
            <a:r>
              <a:rPr lang="fr-FR" sz="1700"/>
              <a:t>C’est (très) rapide !</a:t>
            </a:r>
            <a:endParaRPr lang="fr-FR" sz="1700">
              <a:cs typeface="Poppins"/>
            </a:endParaRPr>
          </a:p>
          <a:p>
            <a:pPr marL="537845" lvl="1" indent="-179070" algn="just"/>
            <a:r>
              <a:rPr lang="fr-FR" sz="1700"/>
              <a:t>Cela répond à de grands standards de sécurité (NIST 800-63)</a:t>
            </a:r>
            <a:endParaRPr lang="fr-FR" sz="1700">
              <a:cs typeface="Poppins"/>
            </a:endParaRPr>
          </a:p>
          <a:p>
            <a:pPr marL="537845" lvl="1" indent="-179070" algn="just"/>
            <a:r>
              <a:rPr lang="fr-FR" sz="1700"/>
              <a:t>Vous devenez invincibles aux attaques par phishing</a:t>
            </a:r>
            <a:endParaRPr lang="fr-FR" sz="1700">
              <a:cs typeface="Poppins"/>
            </a:endParaRPr>
          </a:p>
          <a:p>
            <a:pPr marL="537845" lvl="1" indent="-179070" algn="just"/>
            <a:r>
              <a:rPr lang="fr-FR" sz="1700"/>
              <a:t>Vous n’aurez plus à mémoriser plusieurs mots de passe</a:t>
            </a:r>
            <a:endParaRPr lang="fr-FR" sz="1700">
              <a:cs typeface="Poppins"/>
            </a:endParaRPr>
          </a:p>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9</a:t>
            </a:fld>
            <a:endParaRPr lang="fr-FR"/>
          </a:p>
        </p:txBody>
      </p:sp>
    </p:spTree>
    <p:extLst>
      <p:ext uri="{BB962C8B-B14F-4D97-AF65-F5344CB8AC3E}">
        <p14:creationId xmlns:p14="http://schemas.microsoft.com/office/powerpoint/2010/main" val="344998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3641832-6FA9-41D1-96B7-44CEFCC9429E}" type="slidenum">
              <a:rPr lang="fr-FR" smtClean="0"/>
              <a:t>10</a:t>
            </a:fld>
            <a:endParaRPr lang="fr-FR"/>
          </a:p>
        </p:txBody>
      </p:sp>
    </p:spTree>
    <p:extLst>
      <p:ext uri="{BB962C8B-B14F-4D97-AF65-F5344CB8AC3E}">
        <p14:creationId xmlns:p14="http://schemas.microsoft.com/office/powerpoint/2010/main" val="1134899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SLIDE + IMAGE">
    <p:bg>
      <p:bgPr>
        <a:solidFill>
          <a:schemeClr val="bg1"/>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F668B3B2-AD03-4479-B761-EA39941F74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1999" cy="3428997"/>
          </a:xfrm>
          <a:prstGeom prst="rect">
            <a:avLst/>
          </a:prstGeom>
        </p:spPr>
      </p:pic>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648929" y="3982065"/>
            <a:ext cx="5034116" cy="1995932"/>
          </a:xfrm>
        </p:spPr>
        <p:txBody>
          <a:bodyPr anchor="t">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de la slide</a:t>
            </a:r>
            <a:endParaRPr lang="en-GB"/>
          </a:p>
        </p:txBody>
      </p:sp>
      <p:sp>
        <p:nvSpPr>
          <p:cNvPr id="3" name="Sous-titre 2">
            <a:extLst>
              <a:ext uri="{FF2B5EF4-FFF2-40B4-BE49-F238E27FC236}">
                <a16:creationId xmlns:a16="http://schemas.microsoft.com/office/drawing/2014/main" id="{A5A20C9E-4C84-4874-B3B3-D445803F994E}"/>
              </a:ext>
            </a:extLst>
          </p:cNvPr>
          <p:cNvSpPr>
            <a:spLocks noGrp="1"/>
          </p:cNvSpPr>
          <p:nvPr>
            <p:ph type="subTitle" idx="1" hasCustomPrompt="1"/>
          </p:nvPr>
        </p:nvSpPr>
        <p:spPr>
          <a:xfrm>
            <a:off x="6823587" y="3982066"/>
            <a:ext cx="5034116" cy="1995932"/>
          </a:xfrm>
        </p:spPr>
        <p:txBody>
          <a:bodyPr anchor="t">
            <a:normAutofit/>
          </a:bodyPr>
          <a:lstStyle>
            <a:lvl1pPr marL="0" indent="0" algn="l">
              <a:lnSpc>
                <a:spcPct val="100000"/>
              </a:lnSpc>
              <a:spcBef>
                <a:spcPts val="0"/>
              </a:spcBef>
              <a:spcAft>
                <a:spcPts val="400"/>
              </a:spcAft>
              <a:buNone/>
              <a:defRPr sz="1400" cap="none" baseline="0">
                <a:solidFill>
                  <a:schemeClr val="tx1"/>
                </a:solidFill>
                <a:latin typeface="+mn-lt"/>
                <a:cs typeface="Poppins SemiBold" panose="00000700000000000000" pitchFamily="2" charset="0"/>
              </a:defRPr>
            </a:lvl1pPr>
            <a:lvl2pPr marL="0" indent="0" algn="l">
              <a:spcBef>
                <a:spcPts val="0"/>
              </a:spcBef>
              <a:spcAft>
                <a:spcPts val="0"/>
              </a:spcAft>
              <a:buNone/>
              <a:defRPr sz="1400">
                <a:solidFill>
                  <a:schemeClr val="tx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Texte</a:t>
            </a:r>
          </a:p>
        </p:txBody>
      </p:sp>
      <p:sp>
        <p:nvSpPr>
          <p:cNvPr id="6" name="Espace réservé du numéro de diapositive 5">
            <a:extLst>
              <a:ext uri="{FF2B5EF4-FFF2-40B4-BE49-F238E27FC236}">
                <a16:creationId xmlns:a16="http://schemas.microsoft.com/office/drawing/2014/main" id="{A9173022-8DF0-4B48-8867-E35F421D4C78}"/>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custDataLst>
      <p:tags r:id="rId1"/>
    </p:custDataLst>
    <p:extLst>
      <p:ext uri="{BB962C8B-B14F-4D97-AF65-F5344CB8AC3E}">
        <p14:creationId xmlns:p14="http://schemas.microsoft.com/office/powerpoint/2010/main" val="2986511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SLIDE + TEL + IMAG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2D7FB-35CD-414B-8CAE-80D62D17B544}"/>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fr-FR" cap="all" baseline="0">
              <a:solidFill>
                <a:schemeClr val="tx1"/>
              </a:solidFill>
            </a:endParaRPr>
          </a:p>
          <a:p>
            <a:pPr algn="ctr">
              <a:lnSpc>
                <a:spcPct val="150000"/>
              </a:lnSpc>
            </a:pPr>
            <a:endParaRPr lang="fr-FR" cap="all" baseline="0">
              <a:solidFill>
                <a:schemeClr val="tx1"/>
              </a:solidFill>
            </a:endParaRPr>
          </a:p>
          <a:p>
            <a:pPr algn="ctr">
              <a:lnSpc>
                <a:spcPct val="150000"/>
              </a:lnSpc>
            </a:pPr>
            <a:endParaRPr lang="fr-FR" cap="all" baseline="0">
              <a:solidFill>
                <a:schemeClr val="tx1"/>
              </a:solidFill>
            </a:endParaRPr>
          </a:p>
        </p:txBody>
      </p:sp>
      <p:cxnSp>
        <p:nvCxnSpPr>
          <p:cNvPr id="14" name="Connecteur droit 13">
            <a:extLst>
              <a:ext uri="{FF2B5EF4-FFF2-40B4-BE49-F238E27FC236}">
                <a16:creationId xmlns:a16="http://schemas.microsoft.com/office/drawing/2014/main" id="{9CDF63BA-7B52-40BE-BE98-1C71AA2C3D8A}"/>
              </a:ext>
            </a:extLst>
          </p:cNvPr>
          <p:cNvCxnSpPr/>
          <p:nvPr userDrawn="1"/>
        </p:nvCxnSpPr>
        <p:spPr>
          <a:xfrm>
            <a:off x="528484" y="6245786"/>
            <a:ext cx="1132921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itre 1">
            <a:extLst>
              <a:ext uri="{FF2B5EF4-FFF2-40B4-BE49-F238E27FC236}">
                <a16:creationId xmlns:a16="http://schemas.microsoft.com/office/drawing/2014/main" id="{815FEF3E-742A-48C2-BD4B-1C3872301A99}"/>
              </a:ext>
            </a:extLst>
          </p:cNvPr>
          <p:cNvSpPr>
            <a:spLocks noGrp="1"/>
          </p:cNvSpPr>
          <p:nvPr>
            <p:ph type="ctrTitle" hasCustomPrompt="1"/>
          </p:nvPr>
        </p:nvSpPr>
        <p:spPr>
          <a:xfrm>
            <a:off x="6823587" y="880003"/>
            <a:ext cx="5034116" cy="1957202"/>
          </a:xfrm>
        </p:spPr>
        <p:txBody>
          <a:bodyPr anchor="b">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a:t>
            </a:r>
            <a:br>
              <a:rPr lang="fr-FR"/>
            </a:br>
            <a:r>
              <a:rPr lang="fr-FR"/>
              <a:t>de la slide</a:t>
            </a:r>
            <a:endParaRPr lang="en-GB"/>
          </a:p>
        </p:txBody>
      </p:sp>
      <p:sp>
        <p:nvSpPr>
          <p:cNvPr id="12" name="Sous-titre 2">
            <a:extLst>
              <a:ext uri="{FF2B5EF4-FFF2-40B4-BE49-F238E27FC236}">
                <a16:creationId xmlns:a16="http://schemas.microsoft.com/office/drawing/2014/main" id="{AA95BE9C-FFA7-44A6-822F-5704C9495B59}"/>
              </a:ext>
            </a:extLst>
          </p:cNvPr>
          <p:cNvSpPr>
            <a:spLocks noGrp="1"/>
          </p:cNvSpPr>
          <p:nvPr>
            <p:ph type="subTitle" idx="1" hasCustomPrompt="1"/>
          </p:nvPr>
        </p:nvSpPr>
        <p:spPr>
          <a:xfrm>
            <a:off x="6823587" y="3429000"/>
            <a:ext cx="5034116" cy="2548997"/>
          </a:xfrm>
        </p:spPr>
        <p:txBody>
          <a:bodyPr vert="horz" lIns="0" tIns="0" rIns="0" bIns="0" rtlCol="0" anchor="t">
            <a:normAutofit/>
          </a:bodyPr>
          <a:lstStyle>
            <a:lvl1pPr marL="0" indent="0">
              <a:buNone/>
              <a:defRPr lang="fr-FR" sz="1400" cap="none" baseline="0" dirty="0">
                <a:cs typeface="Poppins SemiBold" panose="00000700000000000000" pitchFamily="2" charset="0"/>
              </a:defRPr>
            </a:lvl1pPr>
            <a:lvl2pPr>
              <a:defRPr lang="en-GB" sz="1400" dirty="0"/>
            </a:lvl2pPr>
          </a:lstStyle>
          <a:p>
            <a:pPr lvl="0">
              <a:lnSpc>
                <a:spcPct val="100000"/>
              </a:lnSpc>
              <a:spcBef>
                <a:spcPts val="0"/>
              </a:spcBef>
              <a:spcAft>
                <a:spcPts val="400"/>
              </a:spcAft>
            </a:pPr>
            <a:r>
              <a:rPr lang="fr-FR"/>
              <a:t>Texte</a:t>
            </a:r>
          </a:p>
        </p:txBody>
      </p:sp>
      <p:sp>
        <p:nvSpPr>
          <p:cNvPr id="8" name="Espace réservé du numéro de diapositive 7">
            <a:extLst>
              <a:ext uri="{FF2B5EF4-FFF2-40B4-BE49-F238E27FC236}">
                <a16:creationId xmlns:a16="http://schemas.microsoft.com/office/drawing/2014/main" id="{BA4603AA-8100-490D-AFB8-7D6D93475657}"/>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894274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LIDE + IMAG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648929" y="3982065"/>
            <a:ext cx="5034116" cy="1995932"/>
          </a:xfrm>
        </p:spPr>
        <p:txBody>
          <a:bodyPr anchor="t">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de la slide</a:t>
            </a:r>
            <a:endParaRPr lang="en-GB"/>
          </a:p>
        </p:txBody>
      </p:sp>
      <p:sp>
        <p:nvSpPr>
          <p:cNvPr id="3" name="Sous-titre 2">
            <a:extLst>
              <a:ext uri="{FF2B5EF4-FFF2-40B4-BE49-F238E27FC236}">
                <a16:creationId xmlns:a16="http://schemas.microsoft.com/office/drawing/2014/main" id="{A5A20C9E-4C84-4874-B3B3-D445803F994E}"/>
              </a:ext>
            </a:extLst>
          </p:cNvPr>
          <p:cNvSpPr>
            <a:spLocks noGrp="1"/>
          </p:cNvSpPr>
          <p:nvPr>
            <p:ph type="subTitle" idx="1" hasCustomPrompt="1"/>
          </p:nvPr>
        </p:nvSpPr>
        <p:spPr>
          <a:xfrm>
            <a:off x="6823587" y="3982066"/>
            <a:ext cx="5034116" cy="1995932"/>
          </a:xfrm>
        </p:spPr>
        <p:txBody>
          <a:bodyPr anchor="t">
            <a:normAutofit/>
          </a:bodyPr>
          <a:lstStyle>
            <a:lvl1pPr marL="0" indent="0" algn="l">
              <a:lnSpc>
                <a:spcPct val="100000"/>
              </a:lnSpc>
              <a:spcBef>
                <a:spcPts val="0"/>
              </a:spcBef>
              <a:spcAft>
                <a:spcPts val="400"/>
              </a:spcAft>
              <a:buNone/>
              <a:defRPr sz="1400" cap="none" baseline="0">
                <a:solidFill>
                  <a:schemeClr val="tx1"/>
                </a:solidFill>
                <a:latin typeface="+mn-lt"/>
                <a:cs typeface="Poppins SemiBold" panose="00000700000000000000" pitchFamily="2" charset="0"/>
              </a:defRPr>
            </a:lvl1pPr>
            <a:lvl2pPr marL="0" indent="0" algn="l">
              <a:spcBef>
                <a:spcPts val="0"/>
              </a:spcBef>
              <a:spcAft>
                <a:spcPts val="0"/>
              </a:spcAft>
              <a:buNone/>
              <a:defRPr sz="1400">
                <a:solidFill>
                  <a:schemeClr val="tx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Texte</a:t>
            </a:r>
          </a:p>
        </p:txBody>
      </p:sp>
      <p:sp>
        <p:nvSpPr>
          <p:cNvPr id="14" name="Espace réservé pour une image  4">
            <a:extLst>
              <a:ext uri="{FF2B5EF4-FFF2-40B4-BE49-F238E27FC236}">
                <a16:creationId xmlns:a16="http://schemas.microsoft.com/office/drawing/2014/main" id="{2405ED20-94DB-41F9-A3AE-72FB8DC132A5}"/>
              </a:ext>
            </a:extLst>
          </p:cNvPr>
          <p:cNvSpPr>
            <a:spLocks noGrp="1"/>
          </p:cNvSpPr>
          <p:nvPr>
            <p:ph type="pic" sz="quarter" idx="13"/>
          </p:nvPr>
        </p:nvSpPr>
        <p:spPr>
          <a:xfrm>
            <a:off x="0" y="0"/>
            <a:ext cx="12192000" cy="3428997"/>
          </a:xfrm>
          <a:solidFill>
            <a:schemeClr val="accent6">
              <a:lumMod val="90000"/>
            </a:schemeClr>
          </a:solidFill>
        </p:spPr>
        <p:txBody>
          <a:bodyPr anchor="ctr"/>
          <a:lstStyle>
            <a:lvl1pPr marL="0" indent="0" algn="ctr">
              <a:buNone/>
              <a:defRPr/>
            </a:lvl1pPr>
          </a:lstStyle>
          <a:p>
            <a:r>
              <a:rPr lang="fr-FR"/>
              <a:t>Cliquez sur l'icône pour ajouter une image</a:t>
            </a:r>
          </a:p>
        </p:txBody>
      </p:sp>
      <p:sp>
        <p:nvSpPr>
          <p:cNvPr id="6" name="Espace réservé du numéro de diapositive 5">
            <a:extLst>
              <a:ext uri="{FF2B5EF4-FFF2-40B4-BE49-F238E27FC236}">
                <a16:creationId xmlns:a16="http://schemas.microsoft.com/office/drawing/2014/main" id="{C7C71D92-E0AE-4A08-858E-82E9865B3FEE}"/>
              </a:ext>
            </a:extLst>
          </p:cNvPr>
          <p:cNvSpPr>
            <a:spLocks noGrp="1"/>
          </p:cNvSpPr>
          <p:nvPr>
            <p:ph type="sldNum" sz="quarter" idx="16"/>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303476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LIDE + IMAGE">
    <p:bg>
      <p:bgPr>
        <a:solidFill>
          <a:schemeClr val="bg1"/>
        </a:solidFill>
        <a:effectLst/>
      </p:bgPr>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F668B3B2-AD03-4479-B761-EA39941F74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1999" cy="3428997"/>
          </a:xfrm>
          <a:prstGeom prst="rect">
            <a:avLst/>
          </a:prstGeom>
        </p:spPr>
      </p:pic>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648929" y="3982065"/>
            <a:ext cx="5034116" cy="1995932"/>
          </a:xfrm>
        </p:spPr>
        <p:txBody>
          <a:bodyPr anchor="t">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de la slide</a:t>
            </a:r>
            <a:endParaRPr lang="en-GB"/>
          </a:p>
        </p:txBody>
      </p:sp>
      <p:sp>
        <p:nvSpPr>
          <p:cNvPr id="3" name="Sous-titre 2">
            <a:extLst>
              <a:ext uri="{FF2B5EF4-FFF2-40B4-BE49-F238E27FC236}">
                <a16:creationId xmlns:a16="http://schemas.microsoft.com/office/drawing/2014/main" id="{A5A20C9E-4C84-4874-B3B3-D445803F994E}"/>
              </a:ext>
            </a:extLst>
          </p:cNvPr>
          <p:cNvSpPr>
            <a:spLocks noGrp="1"/>
          </p:cNvSpPr>
          <p:nvPr>
            <p:ph type="subTitle" idx="1" hasCustomPrompt="1"/>
          </p:nvPr>
        </p:nvSpPr>
        <p:spPr>
          <a:xfrm>
            <a:off x="6823587" y="3982066"/>
            <a:ext cx="5034116" cy="1995932"/>
          </a:xfrm>
        </p:spPr>
        <p:txBody>
          <a:bodyPr anchor="t">
            <a:normAutofit/>
          </a:bodyPr>
          <a:lstStyle>
            <a:lvl1pPr marL="0" indent="0" algn="l">
              <a:lnSpc>
                <a:spcPct val="100000"/>
              </a:lnSpc>
              <a:spcBef>
                <a:spcPts val="0"/>
              </a:spcBef>
              <a:spcAft>
                <a:spcPts val="400"/>
              </a:spcAft>
              <a:buNone/>
              <a:defRPr sz="1400" cap="none" baseline="0">
                <a:solidFill>
                  <a:schemeClr val="tx1"/>
                </a:solidFill>
                <a:latin typeface="+mn-lt"/>
                <a:cs typeface="Poppins SemiBold" panose="00000700000000000000" pitchFamily="2" charset="0"/>
              </a:defRPr>
            </a:lvl1pPr>
            <a:lvl2pPr marL="0" indent="0" algn="l">
              <a:spcBef>
                <a:spcPts val="0"/>
              </a:spcBef>
              <a:spcAft>
                <a:spcPts val="0"/>
              </a:spcAft>
              <a:buNone/>
              <a:defRPr sz="1400">
                <a:solidFill>
                  <a:schemeClr val="tx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Texte</a:t>
            </a:r>
          </a:p>
        </p:txBody>
      </p:sp>
      <p:sp>
        <p:nvSpPr>
          <p:cNvPr id="6" name="Espace réservé du numéro de diapositive 5">
            <a:extLst>
              <a:ext uri="{FF2B5EF4-FFF2-40B4-BE49-F238E27FC236}">
                <a16:creationId xmlns:a16="http://schemas.microsoft.com/office/drawing/2014/main" id="{A9173022-8DF0-4B48-8867-E35F421D4C78}"/>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custDataLst>
      <p:tags r:id="rId1"/>
    </p:custDataLst>
    <p:extLst>
      <p:ext uri="{BB962C8B-B14F-4D97-AF65-F5344CB8AC3E}">
        <p14:creationId xmlns:p14="http://schemas.microsoft.com/office/powerpoint/2010/main" val="73467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PTURE">
    <p:bg>
      <p:bgPr>
        <a:solidFill>
          <a:schemeClr val="accent6">
            <a:lumMod val="9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8950F1-DA51-4E26-B2CD-9675A61A5679}"/>
              </a:ext>
            </a:extLst>
          </p:cNvPr>
          <p:cNvSpPr/>
          <p:nvPr userDrawn="1"/>
        </p:nvSpPr>
        <p:spPr>
          <a:xfrm>
            <a:off x="0" y="6243484"/>
            <a:ext cx="12192000" cy="614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99D5B724-525D-4067-BBD4-CD672F4F0A5D}"/>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81876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RUP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ACA9DEA-C9BD-4D69-8416-E2A04EB7B1A0}"/>
              </a:ext>
            </a:extLst>
          </p:cNvPr>
          <p:cNvSpPr/>
          <p:nvPr userDrawn="1"/>
        </p:nvSpPr>
        <p:spPr>
          <a:xfrm>
            <a:off x="0" y="6243484"/>
            <a:ext cx="12192000" cy="614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416ECAC7-28A4-4ECF-A78F-CDDD3B057FFB}"/>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694387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CEB502-EEB1-4212-BB89-956D5D55A76C}"/>
              </a:ext>
            </a:extLst>
          </p:cNvPr>
          <p:cNvSpPr>
            <a:spLocks noGrp="1"/>
          </p:cNvSpPr>
          <p:nvPr>
            <p:ph type="title" hasCustomPrompt="1"/>
          </p:nvPr>
        </p:nvSpPr>
        <p:spPr/>
        <p:txBody>
          <a:bodyPr/>
          <a:lstStyle>
            <a:lvl1pPr>
              <a:defRPr/>
            </a:lvl1pPr>
          </a:lstStyle>
          <a:p>
            <a:r>
              <a:rPr lang="fr-FR"/>
              <a:t>Titre de la diapositive</a:t>
            </a:r>
            <a:br>
              <a:rPr lang="fr-FR"/>
            </a:br>
            <a:r>
              <a:rPr lang="fr-FR"/>
              <a:t>sur 2 lignes</a:t>
            </a:r>
            <a:endParaRPr lang="en-GB"/>
          </a:p>
        </p:txBody>
      </p:sp>
      <p:sp>
        <p:nvSpPr>
          <p:cNvPr id="3" name="Espace réservé du contenu 2">
            <a:extLst>
              <a:ext uri="{FF2B5EF4-FFF2-40B4-BE49-F238E27FC236}">
                <a16:creationId xmlns:a16="http://schemas.microsoft.com/office/drawing/2014/main" id="{74F0F92B-BBEB-4AF0-AF36-427B7B3906AC}"/>
              </a:ext>
            </a:extLst>
          </p:cNvPr>
          <p:cNvSpPr>
            <a:spLocks noGrp="1"/>
          </p:cNvSpPr>
          <p:nvPr>
            <p:ph idx="1"/>
          </p:nvPr>
        </p:nvSpPr>
        <p:spPr/>
        <p:txBody>
          <a:bodyPr/>
          <a:lstStyle/>
          <a:p>
            <a:pPr lvl="0"/>
            <a:r>
              <a:rPr lang="fr-FR"/>
              <a:t>Cliquez pour modifier les styles du texte du masque</a:t>
            </a:r>
          </a:p>
        </p:txBody>
      </p:sp>
      <p:sp>
        <p:nvSpPr>
          <p:cNvPr id="6" name="Espace réservé du numéro de diapositive 5">
            <a:extLst>
              <a:ext uri="{FF2B5EF4-FFF2-40B4-BE49-F238E27FC236}">
                <a16:creationId xmlns:a16="http://schemas.microsoft.com/office/drawing/2014/main" id="{DE1EBF2B-D40D-488A-900B-143A18F5FE15}"/>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491704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B1A93-6A80-4DB0-8BE6-DB4D101979C3}"/>
              </a:ext>
            </a:extLst>
          </p:cNvPr>
          <p:cNvSpPr>
            <a:spLocks noGrp="1"/>
          </p:cNvSpPr>
          <p:nvPr>
            <p:ph type="title" hasCustomPrompt="1"/>
          </p:nvPr>
        </p:nvSpPr>
        <p:spPr/>
        <p:txBody>
          <a:bodyPr/>
          <a:lstStyle>
            <a:lvl1pPr>
              <a:defRPr/>
            </a:lvl1pPr>
          </a:lstStyle>
          <a:p>
            <a:r>
              <a:rPr lang="fr-FR"/>
              <a:t>Titre de la diapositive</a:t>
            </a:r>
            <a:br>
              <a:rPr lang="fr-FR"/>
            </a:br>
            <a:r>
              <a:rPr lang="fr-FR"/>
              <a:t>sur 2 lignes</a:t>
            </a:r>
            <a:endParaRPr lang="en-GB"/>
          </a:p>
        </p:txBody>
      </p:sp>
      <p:sp>
        <p:nvSpPr>
          <p:cNvPr id="3" name="Espace réservé du contenu 2">
            <a:extLst>
              <a:ext uri="{FF2B5EF4-FFF2-40B4-BE49-F238E27FC236}">
                <a16:creationId xmlns:a16="http://schemas.microsoft.com/office/drawing/2014/main" id="{2CCBF758-5512-4909-8F28-F4F284E28BD5}"/>
              </a:ext>
            </a:extLst>
          </p:cNvPr>
          <p:cNvSpPr>
            <a:spLocks noGrp="1"/>
          </p:cNvSpPr>
          <p:nvPr>
            <p:ph sz="half" idx="1"/>
          </p:nvPr>
        </p:nvSpPr>
        <p:spPr>
          <a:xfrm>
            <a:off x="528484" y="1700981"/>
            <a:ext cx="5292213" cy="4475982"/>
          </a:xfrm>
        </p:spPr>
        <p:txBody>
          <a:body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38573B9-F601-4E1B-9182-AC602B8B2D69}"/>
              </a:ext>
            </a:extLst>
          </p:cNvPr>
          <p:cNvSpPr>
            <a:spLocks noGrp="1"/>
          </p:cNvSpPr>
          <p:nvPr>
            <p:ph sz="half" idx="2"/>
          </p:nvPr>
        </p:nvSpPr>
        <p:spPr>
          <a:xfrm>
            <a:off x="6371305" y="1700981"/>
            <a:ext cx="5486398" cy="4475982"/>
          </a:xfrm>
        </p:spPr>
        <p:txBody>
          <a:bodyPr/>
          <a:lstStyle/>
          <a:p>
            <a:pPr lvl="0"/>
            <a:r>
              <a:rPr lang="fr-FR"/>
              <a:t>Cliquez pour modifier les styles du texte du masque</a:t>
            </a:r>
          </a:p>
        </p:txBody>
      </p:sp>
      <p:sp>
        <p:nvSpPr>
          <p:cNvPr id="7" name="Espace réservé du numéro de diapositive 6">
            <a:extLst>
              <a:ext uri="{FF2B5EF4-FFF2-40B4-BE49-F238E27FC236}">
                <a16:creationId xmlns:a16="http://schemas.microsoft.com/office/drawing/2014/main" id="{8902AC95-783B-410D-98D4-C7BA2E8A6B61}"/>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2880218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texte et image">
    <p:spTree>
      <p:nvGrpSpPr>
        <p:cNvPr id="1" name=""/>
        <p:cNvGrpSpPr/>
        <p:nvPr/>
      </p:nvGrpSpPr>
      <p:grpSpPr>
        <a:xfrm>
          <a:off x="0" y="0"/>
          <a:ext cx="0" cy="0"/>
          <a:chOff x="0" y="0"/>
          <a:chExt cx="0" cy="0"/>
        </a:xfrm>
      </p:grpSpPr>
      <p:sp>
        <p:nvSpPr>
          <p:cNvPr id="11" name="Espace réservé pour une image  4">
            <a:extLst>
              <a:ext uri="{FF2B5EF4-FFF2-40B4-BE49-F238E27FC236}">
                <a16:creationId xmlns:a16="http://schemas.microsoft.com/office/drawing/2014/main" id="{EE9DCD23-5802-459C-8D27-E42A2946BA19}"/>
              </a:ext>
            </a:extLst>
          </p:cNvPr>
          <p:cNvSpPr>
            <a:spLocks noGrp="1"/>
          </p:cNvSpPr>
          <p:nvPr>
            <p:ph type="pic" sz="quarter" idx="13"/>
          </p:nvPr>
        </p:nvSpPr>
        <p:spPr>
          <a:xfrm>
            <a:off x="6371305" y="1700981"/>
            <a:ext cx="5486398" cy="4475982"/>
          </a:xfrm>
          <a:solidFill>
            <a:schemeClr val="accent6">
              <a:lumMod val="90000"/>
            </a:schemeClr>
          </a:solidFill>
        </p:spPr>
        <p:txBody>
          <a:bodyPr anchor="ctr"/>
          <a:lstStyle>
            <a:lvl1pPr marL="0" indent="0" algn="ctr">
              <a:buNone/>
              <a:defRPr/>
            </a:lvl1pPr>
          </a:lstStyle>
          <a:p>
            <a:r>
              <a:rPr lang="fr-FR"/>
              <a:t>Cliquez sur l'icône pour ajouter une image</a:t>
            </a:r>
          </a:p>
        </p:txBody>
      </p:sp>
      <p:sp>
        <p:nvSpPr>
          <p:cNvPr id="2" name="Titre 1">
            <a:extLst>
              <a:ext uri="{FF2B5EF4-FFF2-40B4-BE49-F238E27FC236}">
                <a16:creationId xmlns:a16="http://schemas.microsoft.com/office/drawing/2014/main" id="{E7CB1A93-6A80-4DB0-8BE6-DB4D101979C3}"/>
              </a:ext>
            </a:extLst>
          </p:cNvPr>
          <p:cNvSpPr>
            <a:spLocks noGrp="1"/>
          </p:cNvSpPr>
          <p:nvPr>
            <p:ph type="title" hasCustomPrompt="1"/>
          </p:nvPr>
        </p:nvSpPr>
        <p:spPr>
          <a:xfrm>
            <a:off x="528484" y="363794"/>
            <a:ext cx="11329219" cy="875072"/>
          </a:xfrm>
        </p:spPr>
        <p:txBody>
          <a:bodyPr/>
          <a:lstStyle>
            <a:lvl1pPr>
              <a:defRPr/>
            </a:lvl1pPr>
          </a:lstStyle>
          <a:p>
            <a:r>
              <a:rPr lang="fr-FR"/>
              <a:t>Titre de la diapositive</a:t>
            </a:r>
            <a:br>
              <a:rPr lang="fr-FR"/>
            </a:br>
            <a:r>
              <a:rPr lang="fr-FR"/>
              <a:t>sur 2 lignes</a:t>
            </a:r>
            <a:endParaRPr lang="en-GB"/>
          </a:p>
        </p:txBody>
      </p:sp>
      <p:sp>
        <p:nvSpPr>
          <p:cNvPr id="3" name="Espace réservé du contenu 2">
            <a:extLst>
              <a:ext uri="{FF2B5EF4-FFF2-40B4-BE49-F238E27FC236}">
                <a16:creationId xmlns:a16="http://schemas.microsoft.com/office/drawing/2014/main" id="{2CCBF758-5512-4909-8F28-F4F284E28BD5}"/>
              </a:ext>
            </a:extLst>
          </p:cNvPr>
          <p:cNvSpPr>
            <a:spLocks noGrp="1"/>
          </p:cNvSpPr>
          <p:nvPr>
            <p:ph sz="half" idx="1"/>
          </p:nvPr>
        </p:nvSpPr>
        <p:spPr>
          <a:xfrm>
            <a:off x="528484" y="1700981"/>
            <a:ext cx="5292213" cy="4475982"/>
          </a:xfrm>
        </p:spPr>
        <p:txBody>
          <a:bodyPr/>
          <a:lstStyle/>
          <a:p>
            <a:pPr lvl="0"/>
            <a:r>
              <a:rPr lang="fr-FR"/>
              <a:t>Cliquez pour modifier les styles du texte du masque</a:t>
            </a:r>
          </a:p>
        </p:txBody>
      </p:sp>
      <p:sp>
        <p:nvSpPr>
          <p:cNvPr id="6" name="Espace réservé du numéro de diapositive 5">
            <a:extLst>
              <a:ext uri="{FF2B5EF4-FFF2-40B4-BE49-F238E27FC236}">
                <a16:creationId xmlns:a16="http://schemas.microsoft.com/office/drawing/2014/main" id="{EC3E840B-25CB-4DB5-AB56-933C1007A063}"/>
              </a:ext>
            </a:extLst>
          </p:cNvPr>
          <p:cNvSpPr>
            <a:spLocks noGrp="1"/>
          </p:cNvSpPr>
          <p:nvPr>
            <p:ph type="sldNum" sz="quarter" idx="16"/>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3190768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752687-9CB5-47F7-AE2B-C047660BE6B0}"/>
              </a:ext>
            </a:extLst>
          </p:cNvPr>
          <p:cNvSpPr>
            <a:spLocks noGrp="1"/>
          </p:cNvSpPr>
          <p:nvPr>
            <p:ph type="title" hasCustomPrompt="1"/>
          </p:nvPr>
        </p:nvSpPr>
        <p:spPr/>
        <p:txBody>
          <a:bodyPr/>
          <a:lstStyle>
            <a:lvl1pPr>
              <a:defRPr/>
            </a:lvl1pPr>
          </a:lstStyle>
          <a:p>
            <a:r>
              <a:rPr lang="fr-FR"/>
              <a:t>Titre de la diapositive</a:t>
            </a:r>
            <a:br>
              <a:rPr lang="fr-FR"/>
            </a:br>
            <a:r>
              <a:rPr lang="fr-FR"/>
              <a:t>sur 2 lignes</a:t>
            </a:r>
            <a:endParaRPr lang="en-GB"/>
          </a:p>
        </p:txBody>
      </p:sp>
      <p:sp>
        <p:nvSpPr>
          <p:cNvPr id="5" name="Espace réservé du numéro de diapositive 4">
            <a:extLst>
              <a:ext uri="{FF2B5EF4-FFF2-40B4-BE49-F238E27FC236}">
                <a16:creationId xmlns:a16="http://schemas.microsoft.com/office/drawing/2014/main" id="{E798D3C4-6878-40A1-9499-8B822B7C9567}"/>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4086288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FIN">
    <p:bg>
      <p:bgPr>
        <a:solidFill>
          <a:schemeClr val="accent6">
            <a:lumMod val="9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1C594E-B9D1-4187-B82E-787A63491A87}"/>
              </a:ext>
            </a:extLst>
          </p:cNvPr>
          <p:cNvSpPr/>
          <p:nvPr userDrawn="1"/>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9752687-9CB5-47F7-AE2B-C047660BE6B0}"/>
              </a:ext>
            </a:extLst>
          </p:cNvPr>
          <p:cNvSpPr>
            <a:spLocks noGrp="1"/>
          </p:cNvSpPr>
          <p:nvPr>
            <p:ph type="title" hasCustomPrompt="1"/>
          </p:nvPr>
        </p:nvSpPr>
        <p:spPr>
          <a:xfrm>
            <a:off x="1645926" y="2563761"/>
            <a:ext cx="8900148" cy="1730478"/>
          </a:xfrm>
        </p:spPr>
        <p:txBody>
          <a:bodyPr anchor="ctr">
            <a:noAutofit/>
          </a:bodyPr>
          <a:lstStyle>
            <a:lvl1pPr algn="ctr">
              <a:defRPr sz="5500" b="0">
                <a:solidFill>
                  <a:schemeClr val="bg1"/>
                </a:solidFill>
                <a:latin typeface="Poppins SemiBold" panose="00000700000000000000" pitchFamily="2" charset="0"/>
                <a:cs typeface="Poppins SemiBold" panose="00000700000000000000" pitchFamily="2" charset="0"/>
              </a:defRPr>
            </a:lvl1pPr>
          </a:lstStyle>
          <a:p>
            <a:r>
              <a:rPr lang="fr-FR"/>
              <a:t>Titre fin</a:t>
            </a:r>
            <a:endParaRPr lang="en-GB"/>
          </a:p>
        </p:txBody>
      </p:sp>
      <p:sp>
        <p:nvSpPr>
          <p:cNvPr id="5" name="Espace réservé du numéro de diapositive 4">
            <a:extLst>
              <a:ext uri="{FF2B5EF4-FFF2-40B4-BE49-F238E27FC236}">
                <a16:creationId xmlns:a16="http://schemas.microsoft.com/office/drawing/2014/main" id="{8D8299D4-626A-419B-A1E8-C230BC3F63EF}"/>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255893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RE FOND BLE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09C196-D5D8-446C-B4E2-8470BA75039C}"/>
              </a:ext>
            </a:extLst>
          </p:cNvPr>
          <p:cNvSpPr/>
          <p:nvPr userDrawn="1"/>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1884403" y="1702469"/>
            <a:ext cx="8397088" cy="2368086"/>
          </a:xfrm>
        </p:spPr>
        <p:txBody>
          <a:bodyPr anchor="ctr">
            <a:normAutofit/>
          </a:bodyPr>
          <a:lstStyle>
            <a:lvl1pPr algn="ctr">
              <a:defRPr sz="4000">
                <a:solidFill>
                  <a:schemeClr val="bg1"/>
                </a:solidFill>
              </a:defRPr>
            </a:lvl1pPr>
          </a:lstStyle>
          <a:p>
            <a:r>
              <a:rPr lang="fr-FR"/>
              <a:t>Titre de la présentation </a:t>
            </a:r>
            <a:br>
              <a:rPr lang="fr-FR"/>
            </a:br>
            <a:r>
              <a:rPr lang="fr-FR"/>
              <a:t>sur 2 lignes</a:t>
            </a:r>
            <a:endParaRPr lang="en-GB"/>
          </a:p>
        </p:txBody>
      </p:sp>
      <p:sp>
        <p:nvSpPr>
          <p:cNvPr id="3" name="Sous-titre 2">
            <a:extLst>
              <a:ext uri="{FF2B5EF4-FFF2-40B4-BE49-F238E27FC236}">
                <a16:creationId xmlns:a16="http://schemas.microsoft.com/office/drawing/2014/main" id="{A5A20C9E-4C84-4874-B3B3-D445803F994E}"/>
              </a:ext>
            </a:extLst>
          </p:cNvPr>
          <p:cNvSpPr>
            <a:spLocks noGrp="1"/>
          </p:cNvSpPr>
          <p:nvPr>
            <p:ph type="subTitle" idx="1" hasCustomPrompt="1"/>
          </p:nvPr>
        </p:nvSpPr>
        <p:spPr>
          <a:xfrm>
            <a:off x="373626" y="6383184"/>
            <a:ext cx="3932903" cy="371168"/>
          </a:xfrm>
        </p:spPr>
        <p:txBody>
          <a:bodyPr anchor="ctr">
            <a:normAutofit/>
          </a:bodyPr>
          <a:lstStyle>
            <a:lvl1pPr marL="0" indent="0" algn="l">
              <a:buNone/>
              <a:defRPr sz="12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Mois 0000</a:t>
            </a:r>
            <a:endParaRPr lang="en-GB"/>
          </a:p>
        </p:txBody>
      </p:sp>
    </p:spTree>
    <p:custDataLst>
      <p:tags r:id="rId1"/>
    </p:custDataLst>
    <p:extLst>
      <p:ext uri="{BB962C8B-B14F-4D97-AF65-F5344CB8AC3E}">
        <p14:creationId xmlns:p14="http://schemas.microsoft.com/office/powerpoint/2010/main" val="2555317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1_F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1C594E-B9D1-4187-B82E-787A63491A87}"/>
              </a:ext>
            </a:extLst>
          </p:cNvPr>
          <p:cNvSpPr/>
          <p:nvPr userDrawn="1"/>
        </p:nvSpPr>
        <p:spPr>
          <a:xfrm>
            <a:off x="0" y="6248400"/>
            <a:ext cx="1219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9752687-9CB5-47F7-AE2B-C047660BE6B0}"/>
              </a:ext>
            </a:extLst>
          </p:cNvPr>
          <p:cNvSpPr>
            <a:spLocks noGrp="1"/>
          </p:cNvSpPr>
          <p:nvPr>
            <p:ph type="title" hasCustomPrompt="1"/>
          </p:nvPr>
        </p:nvSpPr>
        <p:spPr>
          <a:xfrm>
            <a:off x="1645926" y="2563761"/>
            <a:ext cx="8900148" cy="1730478"/>
          </a:xfrm>
        </p:spPr>
        <p:txBody>
          <a:bodyPr anchor="ctr">
            <a:noAutofit/>
          </a:bodyPr>
          <a:lstStyle>
            <a:lvl1pPr algn="ctr">
              <a:defRPr sz="5500" b="0">
                <a:solidFill>
                  <a:schemeClr val="bg1"/>
                </a:solidFill>
                <a:latin typeface="Poppins SemiBold" panose="00000700000000000000" pitchFamily="2" charset="0"/>
                <a:cs typeface="Poppins SemiBold" panose="00000700000000000000" pitchFamily="2" charset="0"/>
              </a:defRPr>
            </a:lvl1pPr>
          </a:lstStyle>
          <a:p>
            <a:r>
              <a:rPr lang="fr-FR"/>
              <a:t>Titre fin</a:t>
            </a:r>
            <a:endParaRPr lang="en-GB"/>
          </a:p>
        </p:txBody>
      </p:sp>
      <p:sp>
        <p:nvSpPr>
          <p:cNvPr id="5" name="Espace réservé du numéro de diapositive 4">
            <a:extLst>
              <a:ext uri="{FF2B5EF4-FFF2-40B4-BE49-F238E27FC236}">
                <a16:creationId xmlns:a16="http://schemas.microsoft.com/office/drawing/2014/main" id="{3DC44A68-90C9-4A7D-845F-EF359D353C01}"/>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4243805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FBC4990-41F4-4BF3-8184-52565878F5F4}"/>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2027557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SERVE-NE PAS UTILISER">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D06A0F37-4ED8-4239-A198-B6659473ED44}"/>
              </a:ext>
            </a:extLst>
          </p:cNvPr>
          <p:cNvGrpSpPr>
            <a:grpSpLocks noChangeAspect="1"/>
          </p:cNvGrpSpPr>
          <p:nvPr userDrawn="1"/>
        </p:nvGrpSpPr>
        <p:grpSpPr>
          <a:xfrm>
            <a:off x="8518776" y="4358660"/>
            <a:ext cx="368300" cy="622300"/>
            <a:chOff x="10775950" y="714375"/>
            <a:chExt cx="368300" cy="622300"/>
          </a:xfrm>
        </p:grpSpPr>
        <p:sp>
          <p:nvSpPr>
            <p:cNvPr id="7" name="Freeform 1015">
              <a:extLst>
                <a:ext uri="{FF2B5EF4-FFF2-40B4-BE49-F238E27FC236}">
                  <a16:creationId xmlns:a16="http://schemas.microsoft.com/office/drawing/2014/main" id="{982A5C3E-EFF2-4F0C-96D5-51CFEBE51CED}"/>
                </a:ext>
              </a:extLst>
            </p:cNvPr>
            <p:cNvSpPr>
              <a:spLocks/>
            </p:cNvSpPr>
            <p:nvPr/>
          </p:nvSpPr>
          <p:spPr bwMode="auto">
            <a:xfrm>
              <a:off x="10941050" y="1243013"/>
              <a:ext cx="34925" cy="39688"/>
            </a:xfrm>
            <a:custGeom>
              <a:avLst/>
              <a:gdLst>
                <a:gd name="T0" fmla="*/ 22 w 22"/>
                <a:gd name="T1" fmla="*/ 12 h 25"/>
                <a:gd name="T2" fmla="*/ 22 w 22"/>
                <a:gd name="T3" fmla="*/ 12 h 25"/>
                <a:gd name="T4" fmla="*/ 22 w 22"/>
                <a:gd name="T5" fmla="*/ 17 h 25"/>
                <a:gd name="T6" fmla="*/ 20 w 22"/>
                <a:gd name="T7" fmla="*/ 21 h 25"/>
                <a:gd name="T8" fmla="*/ 16 w 22"/>
                <a:gd name="T9" fmla="*/ 23 h 25"/>
                <a:gd name="T10" fmla="*/ 12 w 22"/>
                <a:gd name="T11" fmla="*/ 25 h 25"/>
                <a:gd name="T12" fmla="*/ 12 w 22"/>
                <a:gd name="T13" fmla="*/ 25 h 25"/>
                <a:gd name="T14" fmla="*/ 6 w 22"/>
                <a:gd name="T15" fmla="*/ 23 h 25"/>
                <a:gd name="T16" fmla="*/ 4 w 22"/>
                <a:gd name="T17" fmla="*/ 21 h 25"/>
                <a:gd name="T18" fmla="*/ 0 w 22"/>
                <a:gd name="T19" fmla="*/ 17 h 25"/>
                <a:gd name="T20" fmla="*/ 0 w 22"/>
                <a:gd name="T21" fmla="*/ 12 h 25"/>
                <a:gd name="T22" fmla="*/ 0 w 22"/>
                <a:gd name="T23" fmla="*/ 12 h 25"/>
                <a:gd name="T24" fmla="*/ 0 w 22"/>
                <a:gd name="T25" fmla="*/ 8 h 25"/>
                <a:gd name="T26" fmla="*/ 4 w 22"/>
                <a:gd name="T27" fmla="*/ 4 h 25"/>
                <a:gd name="T28" fmla="*/ 6 w 22"/>
                <a:gd name="T29" fmla="*/ 2 h 25"/>
                <a:gd name="T30" fmla="*/ 12 w 22"/>
                <a:gd name="T31" fmla="*/ 0 h 25"/>
                <a:gd name="T32" fmla="*/ 12 w 22"/>
                <a:gd name="T33" fmla="*/ 0 h 25"/>
                <a:gd name="T34" fmla="*/ 16 w 22"/>
                <a:gd name="T35" fmla="*/ 2 h 25"/>
                <a:gd name="T36" fmla="*/ 20 w 22"/>
                <a:gd name="T37" fmla="*/ 4 h 25"/>
                <a:gd name="T38" fmla="*/ 22 w 22"/>
                <a:gd name="T39" fmla="*/ 8 h 25"/>
                <a:gd name="T40" fmla="*/ 22 w 22"/>
                <a:gd name="T41" fmla="*/ 12 h 25"/>
                <a:gd name="T42" fmla="*/ 22 w 22"/>
                <a:gd name="T43"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22" y="12"/>
                  </a:moveTo>
                  <a:lnTo>
                    <a:pt x="22" y="12"/>
                  </a:lnTo>
                  <a:lnTo>
                    <a:pt x="22" y="17"/>
                  </a:lnTo>
                  <a:lnTo>
                    <a:pt x="20" y="21"/>
                  </a:lnTo>
                  <a:lnTo>
                    <a:pt x="16" y="23"/>
                  </a:lnTo>
                  <a:lnTo>
                    <a:pt x="12" y="25"/>
                  </a:lnTo>
                  <a:lnTo>
                    <a:pt x="12" y="25"/>
                  </a:lnTo>
                  <a:lnTo>
                    <a:pt x="6" y="23"/>
                  </a:lnTo>
                  <a:lnTo>
                    <a:pt x="4" y="21"/>
                  </a:lnTo>
                  <a:lnTo>
                    <a:pt x="0" y="17"/>
                  </a:lnTo>
                  <a:lnTo>
                    <a:pt x="0" y="12"/>
                  </a:lnTo>
                  <a:lnTo>
                    <a:pt x="0" y="12"/>
                  </a:lnTo>
                  <a:lnTo>
                    <a:pt x="0" y="8"/>
                  </a:lnTo>
                  <a:lnTo>
                    <a:pt x="4" y="4"/>
                  </a:lnTo>
                  <a:lnTo>
                    <a:pt x="6" y="2"/>
                  </a:lnTo>
                  <a:lnTo>
                    <a:pt x="12" y="0"/>
                  </a:lnTo>
                  <a:lnTo>
                    <a:pt x="12" y="0"/>
                  </a:lnTo>
                  <a:lnTo>
                    <a:pt x="16" y="2"/>
                  </a:lnTo>
                  <a:lnTo>
                    <a:pt x="20" y="4"/>
                  </a:lnTo>
                  <a:lnTo>
                    <a:pt x="22" y="8"/>
                  </a:lnTo>
                  <a:lnTo>
                    <a:pt x="22" y="12"/>
                  </a:lnTo>
                  <a:lnTo>
                    <a:pt x="22" y="12"/>
                  </a:lnTo>
                  <a:close/>
                </a:path>
              </a:pathLst>
            </a:custGeom>
            <a:noFill/>
            <a:ln w="9525">
              <a:solidFill>
                <a:schemeClr val="bg2">
                  <a:lumMod val="5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Line 1016">
              <a:extLst>
                <a:ext uri="{FF2B5EF4-FFF2-40B4-BE49-F238E27FC236}">
                  <a16:creationId xmlns:a16="http://schemas.microsoft.com/office/drawing/2014/main" id="{74F9AF66-D12F-4B53-8D12-E2FDC993CAED}"/>
                </a:ext>
              </a:extLst>
            </p:cNvPr>
            <p:cNvSpPr>
              <a:spLocks noChangeShapeType="1"/>
            </p:cNvSpPr>
            <p:nvPr/>
          </p:nvSpPr>
          <p:spPr bwMode="auto">
            <a:xfrm>
              <a:off x="10922000" y="768350"/>
              <a:ext cx="73025"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Freeform 1014">
              <a:extLst>
                <a:ext uri="{FF2B5EF4-FFF2-40B4-BE49-F238E27FC236}">
                  <a16:creationId xmlns:a16="http://schemas.microsoft.com/office/drawing/2014/main" id="{95C98316-3D4C-4691-88D2-B3236CDA4B98}"/>
                </a:ext>
              </a:extLst>
            </p:cNvPr>
            <p:cNvSpPr>
              <a:spLocks/>
            </p:cNvSpPr>
            <p:nvPr/>
          </p:nvSpPr>
          <p:spPr bwMode="auto">
            <a:xfrm>
              <a:off x="10775950" y="714375"/>
              <a:ext cx="368300" cy="622300"/>
            </a:xfrm>
            <a:custGeom>
              <a:avLst/>
              <a:gdLst>
                <a:gd name="T0" fmla="*/ 214 w 232"/>
                <a:gd name="T1" fmla="*/ 392 h 392"/>
                <a:gd name="T2" fmla="*/ 16 w 232"/>
                <a:gd name="T3" fmla="*/ 392 h 392"/>
                <a:gd name="T4" fmla="*/ 16 w 232"/>
                <a:gd name="T5" fmla="*/ 392 h 392"/>
                <a:gd name="T6" fmla="*/ 10 w 232"/>
                <a:gd name="T7" fmla="*/ 390 h 392"/>
                <a:gd name="T8" fmla="*/ 4 w 232"/>
                <a:gd name="T9" fmla="*/ 386 h 392"/>
                <a:gd name="T10" fmla="*/ 2 w 232"/>
                <a:gd name="T11" fmla="*/ 380 h 392"/>
                <a:gd name="T12" fmla="*/ 0 w 232"/>
                <a:gd name="T13" fmla="*/ 374 h 392"/>
                <a:gd name="T14" fmla="*/ 0 w 232"/>
                <a:gd name="T15" fmla="*/ 18 h 392"/>
                <a:gd name="T16" fmla="*/ 0 w 232"/>
                <a:gd name="T17" fmla="*/ 18 h 392"/>
                <a:gd name="T18" fmla="*/ 2 w 232"/>
                <a:gd name="T19" fmla="*/ 10 h 392"/>
                <a:gd name="T20" fmla="*/ 4 w 232"/>
                <a:gd name="T21" fmla="*/ 6 h 392"/>
                <a:gd name="T22" fmla="*/ 10 w 232"/>
                <a:gd name="T23" fmla="*/ 2 h 392"/>
                <a:gd name="T24" fmla="*/ 16 w 232"/>
                <a:gd name="T25" fmla="*/ 0 h 392"/>
                <a:gd name="T26" fmla="*/ 214 w 232"/>
                <a:gd name="T27" fmla="*/ 0 h 392"/>
                <a:gd name="T28" fmla="*/ 214 w 232"/>
                <a:gd name="T29" fmla="*/ 0 h 392"/>
                <a:gd name="T30" fmla="*/ 220 w 232"/>
                <a:gd name="T31" fmla="*/ 2 h 392"/>
                <a:gd name="T32" fmla="*/ 226 w 232"/>
                <a:gd name="T33" fmla="*/ 6 h 392"/>
                <a:gd name="T34" fmla="*/ 230 w 232"/>
                <a:gd name="T35" fmla="*/ 10 h 392"/>
                <a:gd name="T36" fmla="*/ 232 w 232"/>
                <a:gd name="T37" fmla="*/ 18 h 392"/>
                <a:gd name="T38" fmla="*/ 232 w 232"/>
                <a:gd name="T39" fmla="*/ 374 h 392"/>
                <a:gd name="T40" fmla="*/ 232 w 232"/>
                <a:gd name="T41" fmla="*/ 374 h 392"/>
                <a:gd name="T42" fmla="*/ 230 w 232"/>
                <a:gd name="T43" fmla="*/ 380 h 392"/>
                <a:gd name="T44" fmla="*/ 226 w 232"/>
                <a:gd name="T45" fmla="*/ 386 h 392"/>
                <a:gd name="T46" fmla="*/ 220 w 232"/>
                <a:gd name="T47" fmla="*/ 390 h 392"/>
                <a:gd name="T48" fmla="*/ 214 w 232"/>
                <a:gd name="T49" fmla="*/ 392 h 392"/>
                <a:gd name="T50" fmla="*/ 214 w 232"/>
                <a:gd name="T51"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392">
                  <a:moveTo>
                    <a:pt x="214" y="392"/>
                  </a:moveTo>
                  <a:lnTo>
                    <a:pt x="16" y="392"/>
                  </a:lnTo>
                  <a:lnTo>
                    <a:pt x="16" y="392"/>
                  </a:lnTo>
                  <a:lnTo>
                    <a:pt x="10" y="390"/>
                  </a:lnTo>
                  <a:lnTo>
                    <a:pt x="4" y="386"/>
                  </a:lnTo>
                  <a:lnTo>
                    <a:pt x="2" y="380"/>
                  </a:lnTo>
                  <a:lnTo>
                    <a:pt x="0" y="374"/>
                  </a:lnTo>
                  <a:lnTo>
                    <a:pt x="0" y="18"/>
                  </a:lnTo>
                  <a:lnTo>
                    <a:pt x="0" y="18"/>
                  </a:lnTo>
                  <a:lnTo>
                    <a:pt x="2" y="10"/>
                  </a:lnTo>
                  <a:lnTo>
                    <a:pt x="4" y="6"/>
                  </a:lnTo>
                  <a:lnTo>
                    <a:pt x="10" y="2"/>
                  </a:lnTo>
                  <a:lnTo>
                    <a:pt x="16" y="0"/>
                  </a:lnTo>
                  <a:lnTo>
                    <a:pt x="214" y="0"/>
                  </a:lnTo>
                  <a:lnTo>
                    <a:pt x="214" y="0"/>
                  </a:lnTo>
                  <a:lnTo>
                    <a:pt x="220" y="2"/>
                  </a:lnTo>
                  <a:lnTo>
                    <a:pt x="226" y="6"/>
                  </a:lnTo>
                  <a:lnTo>
                    <a:pt x="230" y="10"/>
                  </a:lnTo>
                  <a:lnTo>
                    <a:pt x="232" y="18"/>
                  </a:lnTo>
                  <a:lnTo>
                    <a:pt x="232" y="374"/>
                  </a:lnTo>
                  <a:lnTo>
                    <a:pt x="232" y="374"/>
                  </a:lnTo>
                  <a:lnTo>
                    <a:pt x="230" y="380"/>
                  </a:lnTo>
                  <a:lnTo>
                    <a:pt x="226" y="386"/>
                  </a:lnTo>
                  <a:lnTo>
                    <a:pt x="220" y="390"/>
                  </a:lnTo>
                  <a:lnTo>
                    <a:pt x="214" y="392"/>
                  </a:lnTo>
                  <a:lnTo>
                    <a:pt x="214" y="392"/>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0" name="Groupe 9">
            <a:extLst>
              <a:ext uri="{FF2B5EF4-FFF2-40B4-BE49-F238E27FC236}">
                <a16:creationId xmlns:a16="http://schemas.microsoft.com/office/drawing/2014/main" id="{C2A46756-3812-48E4-8847-BFE27A0723AC}"/>
              </a:ext>
            </a:extLst>
          </p:cNvPr>
          <p:cNvGrpSpPr>
            <a:grpSpLocks noChangeAspect="1"/>
          </p:cNvGrpSpPr>
          <p:nvPr userDrawn="1"/>
        </p:nvGrpSpPr>
        <p:grpSpPr>
          <a:xfrm>
            <a:off x="10180142" y="2100284"/>
            <a:ext cx="622300" cy="622300"/>
            <a:chOff x="10336213" y="3746500"/>
            <a:chExt cx="622300" cy="622300"/>
          </a:xfrm>
        </p:grpSpPr>
        <p:sp>
          <p:nvSpPr>
            <p:cNvPr id="11" name="Freeform 1020">
              <a:extLst>
                <a:ext uri="{FF2B5EF4-FFF2-40B4-BE49-F238E27FC236}">
                  <a16:creationId xmlns:a16="http://schemas.microsoft.com/office/drawing/2014/main" id="{E082A188-C5FB-429A-8F67-5F71FD9A98DA}"/>
                </a:ext>
              </a:extLst>
            </p:cNvPr>
            <p:cNvSpPr>
              <a:spLocks/>
            </p:cNvSpPr>
            <p:nvPr/>
          </p:nvSpPr>
          <p:spPr bwMode="auto">
            <a:xfrm>
              <a:off x="10336213" y="3746500"/>
              <a:ext cx="622300" cy="622300"/>
            </a:xfrm>
            <a:custGeom>
              <a:avLst/>
              <a:gdLst>
                <a:gd name="T0" fmla="*/ 392 w 392"/>
                <a:gd name="T1" fmla="*/ 196 h 392"/>
                <a:gd name="T2" fmla="*/ 388 w 392"/>
                <a:gd name="T3" fmla="*/ 234 h 392"/>
                <a:gd name="T4" fmla="*/ 376 w 392"/>
                <a:gd name="T5" fmla="*/ 271 h 392"/>
                <a:gd name="T6" fmla="*/ 358 w 392"/>
                <a:gd name="T7" fmla="*/ 305 h 392"/>
                <a:gd name="T8" fmla="*/ 333 w 392"/>
                <a:gd name="T9" fmla="*/ 333 h 392"/>
                <a:gd name="T10" fmla="*/ 305 w 392"/>
                <a:gd name="T11" fmla="*/ 358 h 392"/>
                <a:gd name="T12" fmla="*/ 271 w 392"/>
                <a:gd name="T13" fmla="*/ 376 h 392"/>
                <a:gd name="T14" fmla="*/ 234 w 392"/>
                <a:gd name="T15" fmla="*/ 388 h 392"/>
                <a:gd name="T16" fmla="*/ 196 w 392"/>
                <a:gd name="T17" fmla="*/ 392 h 392"/>
                <a:gd name="T18" fmla="*/ 176 w 392"/>
                <a:gd name="T19" fmla="*/ 390 h 392"/>
                <a:gd name="T20" fmla="*/ 137 w 392"/>
                <a:gd name="T21" fmla="*/ 382 h 392"/>
                <a:gd name="T22" fmla="*/ 103 w 392"/>
                <a:gd name="T23" fmla="*/ 368 h 392"/>
                <a:gd name="T24" fmla="*/ 71 w 392"/>
                <a:gd name="T25" fmla="*/ 345 h 392"/>
                <a:gd name="T26" fmla="*/ 45 w 392"/>
                <a:gd name="T27" fmla="*/ 319 h 392"/>
                <a:gd name="T28" fmla="*/ 24 w 392"/>
                <a:gd name="T29" fmla="*/ 289 h 392"/>
                <a:gd name="T30" fmla="*/ 10 w 392"/>
                <a:gd name="T31" fmla="*/ 255 h 392"/>
                <a:gd name="T32" fmla="*/ 2 w 392"/>
                <a:gd name="T33" fmla="*/ 216 h 392"/>
                <a:gd name="T34" fmla="*/ 0 w 392"/>
                <a:gd name="T35" fmla="*/ 196 h 392"/>
                <a:gd name="T36" fmla="*/ 4 w 392"/>
                <a:gd name="T37" fmla="*/ 156 h 392"/>
                <a:gd name="T38" fmla="*/ 16 w 392"/>
                <a:gd name="T39" fmla="*/ 119 h 392"/>
                <a:gd name="T40" fmla="*/ 34 w 392"/>
                <a:gd name="T41" fmla="*/ 87 h 392"/>
                <a:gd name="T42" fmla="*/ 57 w 392"/>
                <a:gd name="T43" fmla="*/ 57 h 392"/>
                <a:gd name="T44" fmla="*/ 87 w 392"/>
                <a:gd name="T45" fmla="*/ 34 h 392"/>
                <a:gd name="T46" fmla="*/ 119 w 392"/>
                <a:gd name="T47" fmla="*/ 16 h 392"/>
                <a:gd name="T48" fmla="*/ 156 w 392"/>
                <a:gd name="T49" fmla="*/ 4 h 392"/>
                <a:gd name="T50" fmla="*/ 196 w 392"/>
                <a:gd name="T51" fmla="*/ 0 h 392"/>
                <a:gd name="T52" fmla="*/ 216 w 392"/>
                <a:gd name="T53" fmla="*/ 2 h 392"/>
                <a:gd name="T54" fmla="*/ 255 w 392"/>
                <a:gd name="T55" fmla="*/ 8 h 392"/>
                <a:gd name="T56" fmla="*/ 289 w 392"/>
                <a:gd name="T57" fmla="*/ 24 h 392"/>
                <a:gd name="T58" fmla="*/ 319 w 392"/>
                <a:gd name="T59" fmla="*/ 45 h 392"/>
                <a:gd name="T60" fmla="*/ 345 w 392"/>
                <a:gd name="T61" fmla="*/ 71 h 392"/>
                <a:gd name="T62" fmla="*/ 368 w 392"/>
                <a:gd name="T63" fmla="*/ 103 h 392"/>
                <a:gd name="T64" fmla="*/ 382 w 392"/>
                <a:gd name="T65" fmla="*/ 137 h 392"/>
                <a:gd name="T66" fmla="*/ 390 w 392"/>
                <a:gd name="T67" fmla="*/ 176 h 392"/>
                <a:gd name="T68" fmla="*/ 392 w 392"/>
                <a:gd name="T69" fmla="*/ 19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2" h="392">
                  <a:moveTo>
                    <a:pt x="392" y="196"/>
                  </a:moveTo>
                  <a:lnTo>
                    <a:pt x="392" y="196"/>
                  </a:lnTo>
                  <a:lnTo>
                    <a:pt x="390" y="216"/>
                  </a:lnTo>
                  <a:lnTo>
                    <a:pt x="388" y="234"/>
                  </a:lnTo>
                  <a:lnTo>
                    <a:pt x="382" y="255"/>
                  </a:lnTo>
                  <a:lnTo>
                    <a:pt x="376" y="271"/>
                  </a:lnTo>
                  <a:lnTo>
                    <a:pt x="368" y="289"/>
                  </a:lnTo>
                  <a:lnTo>
                    <a:pt x="358" y="305"/>
                  </a:lnTo>
                  <a:lnTo>
                    <a:pt x="345" y="319"/>
                  </a:lnTo>
                  <a:lnTo>
                    <a:pt x="333" y="333"/>
                  </a:lnTo>
                  <a:lnTo>
                    <a:pt x="319" y="345"/>
                  </a:lnTo>
                  <a:lnTo>
                    <a:pt x="305" y="358"/>
                  </a:lnTo>
                  <a:lnTo>
                    <a:pt x="289" y="368"/>
                  </a:lnTo>
                  <a:lnTo>
                    <a:pt x="271" y="376"/>
                  </a:lnTo>
                  <a:lnTo>
                    <a:pt x="255" y="382"/>
                  </a:lnTo>
                  <a:lnTo>
                    <a:pt x="234" y="388"/>
                  </a:lnTo>
                  <a:lnTo>
                    <a:pt x="216" y="390"/>
                  </a:lnTo>
                  <a:lnTo>
                    <a:pt x="196" y="392"/>
                  </a:lnTo>
                  <a:lnTo>
                    <a:pt x="196" y="392"/>
                  </a:lnTo>
                  <a:lnTo>
                    <a:pt x="176" y="390"/>
                  </a:lnTo>
                  <a:lnTo>
                    <a:pt x="156" y="388"/>
                  </a:lnTo>
                  <a:lnTo>
                    <a:pt x="137" y="382"/>
                  </a:lnTo>
                  <a:lnTo>
                    <a:pt x="119" y="376"/>
                  </a:lnTo>
                  <a:lnTo>
                    <a:pt x="103" y="368"/>
                  </a:lnTo>
                  <a:lnTo>
                    <a:pt x="87" y="358"/>
                  </a:lnTo>
                  <a:lnTo>
                    <a:pt x="71" y="345"/>
                  </a:lnTo>
                  <a:lnTo>
                    <a:pt x="57" y="333"/>
                  </a:lnTo>
                  <a:lnTo>
                    <a:pt x="45" y="319"/>
                  </a:lnTo>
                  <a:lnTo>
                    <a:pt x="34" y="305"/>
                  </a:lnTo>
                  <a:lnTo>
                    <a:pt x="24" y="289"/>
                  </a:lnTo>
                  <a:lnTo>
                    <a:pt x="16" y="271"/>
                  </a:lnTo>
                  <a:lnTo>
                    <a:pt x="10" y="255"/>
                  </a:lnTo>
                  <a:lnTo>
                    <a:pt x="4" y="234"/>
                  </a:lnTo>
                  <a:lnTo>
                    <a:pt x="2" y="216"/>
                  </a:lnTo>
                  <a:lnTo>
                    <a:pt x="0" y="196"/>
                  </a:lnTo>
                  <a:lnTo>
                    <a:pt x="0" y="196"/>
                  </a:lnTo>
                  <a:lnTo>
                    <a:pt x="2" y="176"/>
                  </a:lnTo>
                  <a:lnTo>
                    <a:pt x="4" y="156"/>
                  </a:lnTo>
                  <a:lnTo>
                    <a:pt x="10" y="137"/>
                  </a:lnTo>
                  <a:lnTo>
                    <a:pt x="16" y="119"/>
                  </a:lnTo>
                  <a:lnTo>
                    <a:pt x="24" y="103"/>
                  </a:lnTo>
                  <a:lnTo>
                    <a:pt x="34" y="87"/>
                  </a:lnTo>
                  <a:lnTo>
                    <a:pt x="45" y="71"/>
                  </a:lnTo>
                  <a:lnTo>
                    <a:pt x="57" y="57"/>
                  </a:lnTo>
                  <a:lnTo>
                    <a:pt x="71" y="45"/>
                  </a:lnTo>
                  <a:lnTo>
                    <a:pt x="87" y="34"/>
                  </a:lnTo>
                  <a:lnTo>
                    <a:pt x="103" y="24"/>
                  </a:lnTo>
                  <a:lnTo>
                    <a:pt x="119" y="16"/>
                  </a:lnTo>
                  <a:lnTo>
                    <a:pt x="137" y="8"/>
                  </a:lnTo>
                  <a:lnTo>
                    <a:pt x="156" y="4"/>
                  </a:lnTo>
                  <a:lnTo>
                    <a:pt x="176" y="2"/>
                  </a:lnTo>
                  <a:lnTo>
                    <a:pt x="196" y="0"/>
                  </a:lnTo>
                  <a:lnTo>
                    <a:pt x="196" y="0"/>
                  </a:lnTo>
                  <a:lnTo>
                    <a:pt x="216" y="2"/>
                  </a:lnTo>
                  <a:lnTo>
                    <a:pt x="234" y="4"/>
                  </a:lnTo>
                  <a:lnTo>
                    <a:pt x="255" y="8"/>
                  </a:lnTo>
                  <a:lnTo>
                    <a:pt x="271" y="16"/>
                  </a:lnTo>
                  <a:lnTo>
                    <a:pt x="289" y="24"/>
                  </a:lnTo>
                  <a:lnTo>
                    <a:pt x="305" y="34"/>
                  </a:lnTo>
                  <a:lnTo>
                    <a:pt x="319" y="45"/>
                  </a:lnTo>
                  <a:lnTo>
                    <a:pt x="333" y="57"/>
                  </a:lnTo>
                  <a:lnTo>
                    <a:pt x="345" y="71"/>
                  </a:lnTo>
                  <a:lnTo>
                    <a:pt x="358" y="87"/>
                  </a:lnTo>
                  <a:lnTo>
                    <a:pt x="368" y="103"/>
                  </a:lnTo>
                  <a:lnTo>
                    <a:pt x="376" y="119"/>
                  </a:lnTo>
                  <a:lnTo>
                    <a:pt x="382" y="137"/>
                  </a:lnTo>
                  <a:lnTo>
                    <a:pt x="388" y="156"/>
                  </a:lnTo>
                  <a:lnTo>
                    <a:pt x="390" y="176"/>
                  </a:lnTo>
                  <a:lnTo>
                    <a:pt x="392" y="196"/>
                  </a:lnTo>
                  <a:lnTo>
                    <a:pt x="392" y="196"/>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1021">
              <a:extLst>
                <a:ext uri="{FF2B5EF4-FFF2-40B4-BE49-F238E27FC236}">
                  <a16:creationId xmlns:a16="http://schemas.microsoft.com/office/drawing/2014/main" id="{B5685D48-0A31-49D9-A811-035F11117982}"/>
                </a:ext>
              </a:extLst>
            </p:cNvPr>
            <p:cNvSpPr>
              <a:spLocks/>
            </p:cNvSpPr>
            <p:nvPr/>
          </p:nvSpPr>
          <p:spPr bwMode="auto">
            <a:xfrm>
              <a:off x="10518776" y="3963988"/>
              <a:ext cx="273050" cy="184150"/>
            </a:xfrm>
            <a:custGeom>
              <a:avLst/>
              <a:gdLst>
                <a:gd name="T0" fmla="*/ 0 w 172"/>
                <a:gd name="T1" fmla="*/ 59 h 116"/>
                <a:gd name="T2" fmla="*/ 57 w 172"/>
                <a:gd name="T3" fmla="*/ 116 h 116"/>
                <a:gd name="T4" fmla="*/ 172 w 172"/>
                <a:gd name="T5" fmla="*/ 0 h 116"/>
              </a:gdLst>
              <a:ahLst/>
              <a:cxnLst>
                <a:cxn ang="0">
                  <a:pos x="T0" y="T1"/>
                </a:cxn>
                <a:cxn ang="0">
                  <a:pos x="T2" y="T3"/>
                </a:cxn>
                <a:cxn ang="0">
                  <a:pos x="T4" y="T5"/>
                </a:cxn>
              </a:cxnLst>
              <a:rect l="0" t="0" r="r" b="b"/>
              <a:pathLst>
                <a:path w="172" h="116">
                  <a:moveTo>
                    <a:pt x="0" y="59"/>
                  </a:moveTo>
                  <a:lnTo>
                    <a:pt x="57" y="116"/>
                  </a:lnTo>
                  <a:lnTo>
                    <a:pt x="172"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3" name="Groupe 12">
            <a:extLst>
              <a:ext uri="{FF2B5EF4-FFF2-40B4-BE49-F238E27FC236}">
                <a16:creationId xmlns:a16="http://schemas.microsoft.com/office/drawing/2014/main" id="{FAB7763F-0EF4-4D1A-94FD-1A0460D040D2}"/>
              </a:ext>
            </a:extLst>
          </p:cNvPr>
          <p:cNvGrpSpPr>
            <a:grpSpLocks noChangeAspect="1"/>
          </p:cNvGrpSpPr>
          <p:nvPr userDrawn="1"/>
        </p:nvGrpSpPr>
        <p:grpSpPr>
          <a:xfrm>
            <a:off x="8381922" y="2006621"/>
            <a:ext cx="619126" cy="622301"/>
            <a:chOff x="9647238" y="3394075"/>
            <a:chExt cx="619126" cy="622301"/>
          </a:xfrm>
        </p:grpSpPr>
        <p:sp>
          <p:nvSpPr>
            <p:cNvPr id="14" name="Freeform 1025">
              <a:extLst>
                <a:ext uri="{FF2B5EF4-FFF2-40B4-BE49-F238E27FC236}">
                  <a16:creationId xmlns:a16="http://schemas.microsoft.com/office/drawing/2014/main" id="{F871FC6F-AFDA-4EC5-8BE4-BF71025C17CB}"/>
                </a:ext>
              </a:extLst>
            </p:cNvPr>
            <p:cNvSpPr>
              <a:spLocks/>
            </p:cNvSpPr>
            <p:nvPr/>
          </p:nvSpPr>
          <p:spPr bwMode="auto">
            <a:xfrm>
              <a:off x="9647238" y="3595688"/>
              <a:ext cx="217488" cy="219075"/>
            </a:xfrm>
            <a:custGeom>
              <a:avLst/>
              <a:gdLst>
                <a:gd name="T0" fmla="*/ 137 w 137"/>
                <a:gd name="T1" fmla="*/ 69 h 138"/>
                <a:gd name="T2" fmla="*/ 137 w 137"/>
                <a:gd name="T3" fmla="*/ 69 h 138"/>
                <a:gd name="T4" fmla="*/ 137 w 137"/>
                <a:gd name="T5" fmla="*/ 83 h 138"/>
                <a:gd name="T6" fmla="*/ 133 w 137"/>
                <a:gd name="T7" fmla="*/ 95 h 138"/>
                <a:gd name="T8" fmla="*/ 125 w 137"/>
                <a:gd name="T9" fmla="*/ 107 h 138"/>
                <a:gd name="T10" fmla="*/ 117 w 137"/>
                <a:gd name="T11" fmla="*/ 117 h 138"/>
                <a:gd name="T12" fmla="*/ 107 w 137"/>
                <a:gd name="T13" fmla="*/ 126 h 138"/>
                <a:gd name="T14" fmla="*/ 95 w 137"/>
                <a:gd name="T15" fmla="*/ 132 h 138"/>
                <a:gd name="T16" fmla="*/ 83 w 137"/>
                <a:gd name="T17" fmla="*/ 136 h 138"/>
                <a:gd name="T18" fmla="*/ 69 w 137"/>
                <a:gd name="T19" fmla="*/ 138 h 138"/>
                <a:gd name="T20" fmla="*/ 69 w 137"/>
                <a:gd name="T21" fmla="*/ 138 h 138"/>
                <a:gd name="T22" fmla="*/ 55 w 137"/>
                <a:gd name="T23" fmla="*/ 136 h 138"/>
                <a:gd name="T24" fmla="*/ 42 w 137"/>
                <a:gd name="T25" fmla="*/ 132 h 138"/>
                <a:gd name="T26" fmla="*/ 30 w 137"/>
                <a:gd name="T27" fmla="*/ 126 h 138"/>
                <a:gd name="T28" fmla="*/ 20 w 137"/>
                <a:gd name="T29" fmla="*/ 117 h 138"/>
                <a:gd name="T30" fmla="*/ 12 w 137"/>
                <a:gd name="T31" fmla="*/ 107 h 138"/>
                <a:gd name="T32" fmla="*/ 6 w 137"/>
                <a:gd name="T33" fmla="*/ 95 h 138"/>
                <a:gd name="T34" fmla="*/ 2 w 137"/>
                <a:gd name="T35" fmla="*/ 83 h 138"/>
                <a:gd name="T36" fmla="*/ 0 w 137"/>
                <a:gd name="T37" fmla="*/ 69 h 138"/>
                <a:gd name="T38" fmla="*/ 0 w 137"/>
                <a:gd name="T39" fmla="*/ 69 h 138"/>
                <a:gd name="T40" fmla="*/ 2 w 137"/>
                <a:gd name="T41" fmla="*/ 55 h 138"/>
                <a:gd name="T42" fmla="*/ 6 w 137"/>
                <a:gd name="T43" fmla="*/ 43 h 138"/>
                <a:gd name="T44" fmla="*/ 12 w 137"/>
                <a:gd name="T45" fmla="*/ 31 h 138"/>
                <a:gd name="T46" fmla="*/ 20 w 137"/>
                <a:gd name="T47" fmla="*/ 21 h 138"/>
                <a:gd name="T48" fmla="*/ 30 w 137"/>
                <a:gd name="T49" fmla="*/ 12 h 138"/>
                <a:gd name="T50" fmla="*/ 42 w 137"/>
                <a:gd name="T51" fmla="*/ 4 h 138"/>
                <a:gd name="T52" fmla="*/ 55 w 137"/>
                <a:gd name="T53" fmla="*/ 0 h 138"/>
                <a:gd name="T54" fmla="*/ 69 w 137"/>
                <a:gd name="T55" fmla="*/ 0 h 138"/>
                <a:gd name="T56" fmla="*/ 69 w 137"/>
                <a:gd name="T57" fmla="*/ 0 h 138"/>
                <a:gd name="T58" fmla="*/ 83 w 137"/>
                <a:gd name="T59" fmla="*/ 0 h 138"/>
                <a:gd name="T60" fmla="*/ 95 w 137"/>
                <a:gd name="T61" fmla="*/ 4 h 138"/>
                <a:gd name="T62" fmla="*/ 107 w 137"/>
                <a:gd name="T63" fmla="*/ 12 h 138"/>
                <a:gd name="T64" fmla="*/ 117 w 137"/>
                <a:gd name="T65" fmla="*/ 21 h 138"/>
                <a:gd name="T66" fmla="*/ 125 w 137"/>
                <a:gd name="T67" fmla="*/ 31 h 138"/>
                <a:gd name="T68" fmla="*/ 133 w 137"/>
                <a:gd name="T69" fmla="*/ 43 h 138"/>
                <a:gd name="T70" fmla="*/ 137 w 137"/>
                <a:gd name="T71" fmla="*/ 55 h 138"/>
                <a:gd name="T72" fmla="*/ 137 w 137"/>
                <a:gd name="T73" fmla="*/ 69 h 138"/>
                <a:gd name="T74" fmla="*/ 137 w 137"/>
                <a:gd name="T75"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8">
                  <a:moveTo>
                    <a:pt x="137" y="69"/>
                  </a:moveTo>
                  <a:lnTo>
                    <a:pt x="137" y="69"/>
                  </a:lnTo>
                  <a:lnTo>
                    <a:pt x="137" y="83"/>
                  </a:lnTo>
                  <a:lnTo>
                    <a:pt x="133" y="95"/>
                  </a:lnTo>
                  <a:lnTo>
                    <a:pt x="125" y="107"/>
                  </a:lnTo>
                  <a:lnTo>
                    <a:pt x="117" y="117"/>
                  </a:lnTo>
                  <a:lnTo>
                    <a:pt x="107" y="126"/>
                  </a:lnTo>
                  <a:lnTo>
                    <a:pt x="95" y="132"/>
                  </a:lnTo>
                  <a:lnTo>
                    <a:pt x="83" y="136"/>
                  </a:lnTo>
                  <a:lnTo>
                    <a:pt x="69" y="138"/>
                  </a:lnTo>
                  <a:lnTo>
                    <a:pt x="69" y="138"/>
                  </a:lnTo>
                  <a:lnTo>
                    <a:pt x="55" y="136"/>
                  </a:lnTo>
                  <a:lnTo>
                    <a:pt x="42" y="132"/>
                  </a:lnTo>
                  <a:lnTo>
                    <a:pt x="30" y="126"/>
                  </a:lnTo>
                  <a:lnTo>
                    <a:pt x="20" y="117"/>
                  </a:lnTo>
                  <a:lnTo>
                    <a:pt x="12" y="107"/>
                  </a:lnTo>
                  <a:lnTo>
                    <a:pt x="6" y="95"/>
                  </a:lnTo>
                  <a:lnTo>
                    <a:pt x="2" y="83"/>
                  </a:lnTo>
                  <a:lnTo>
                    <a:pt x="0" y="69"/>
                  </a:lnTo>
                  <a:lnTo>
                    <a:pt x="0" y="69"/>
                  </a:lnTo>
                  <a:lnTo>
                    <a:pt x="2" y="55"/>
                  </a:lnTo>
                  <a:lnTo>
                    <a:pt x="6" y="43"/>
                  </a:lnTo>
                  <a:lnTo>
                    <a:pt x="12" y="31"/>
                  </a:lnTo>
                  <a:lnTo>
                    <a:pt x="20" y="21"/>
                  </a:lnTo>
                  <a:lnTo>
                    <a:pt x="30" y="12"/>
                  </a:lnTo>
                  <a:lnTo>
                    <a:pt x="42" y="4"/>
                  </a:lnTo>
                  <a:lnTo>
                    <a:pt x="55" y="0"/>
                  </a:lnTo>
                  <a:lnTo>
                    <a:pt x="69" y="0"/>
                  </a:lnTo>
                  <a:lnTo>
                    <a:pt x="69" y="0"/>
                  </a:lnTo>
                  <a:lnTo>
                    <a:pt x="83" y="0"/>
                  </a:lnTo>
                  <a:lnTo>
                    <a:pt x="95" y="4"/>
                  </a:lnTo>
                  <a:lnTo>
                    <a:pt x="107" y="12"/>
                  </a:lnTo>
                  <a:lnTo>
                    <a:pt x="117" y="21"/>
                  </a:lnTo>
                  <a:lnTo>
                    <a:pt x="125" y="31"/>
                  </a:lnTo>
                  <a:lnTo>
                    <a:pt x="133" y="43"/>
                  </a:lnTo>
                  <a:lnTo>
                    <a:pt x="137" y="55"/>
                  </a:lnTo>
                  <a:lnTo>
                    <a:pt x="137" y="69"/>
                  </a:lnTo>
                  <a:lnTo>
                    <a:pt x="137" y="69"/>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Freeform 1026">
              <a:extLst>
                <a:ext uri="{FF2B5EF4-FFF2-40B4-BE49-F238E27FC236}">
                  <a16:creationId xmlns:a16="http://schemas.microsoft.com/office/drawing/2014/main" id="{C5FE49A5-2FC8-4CEE-9D97-5F5E958C0EEE}"/>
                </a:ext>
              </a:extLst>
            </p:cNvPr>
            <p:cNvSpPr>
              <a:spLocks/>
            </p:cNvSpPr>
            <p:nvPr/>
          </p:nvSpPr>
          <p:spPr bwMode="auto">
            <a:xfrm>
              <a:off x="10048876" y="3394075"/>
              <a:ext cx="217488" cy="217488"/>
            </a:xfrm>
            <a:custGeom>
              <a:avLst/>
              <a:gdLst>
                <a:gd name="T0" fmla="*/ 137 w 137"/>
                <a:gd name="T1" fmla="*/ 69 h 137"/>
                <a:gd name="T2" fmla="*/ 137 w 137"/>
                <a:gd name="T3" fmla="*/ 69 h 137"/>
                <a:gd name="T4" fmla="*/ 137 w 137"/>
                <a:gd name="T5" fmla="*/ 83 h 137"/>
                <a:gd name="T6" fmla="*/ 133 w 137"/>
                <a:gd name="T7" fmla="*/ 97 h 137"/>
                <a:gd name="T8" fmla="*/ 127 w 137"/>
                <a:gd name="T9" fmla="*/ 107 h 137"/>
                <a:gd name="T10" fmla="*/ 117 w 137"/>
                <a:gd name="T11" fmla="*/ 117 h 137"/>
                <a:gd name="T12" fmla="*/ 107 w 137"/>
                <a:gd name="T13" fmla="*/ 127 h 137"/>
                <a:gd name="T14" fmla="*/ 97 w 137"/>
                <a:gd name="T15" fmla="*/ 133 h 137"/>
                <a:gd name="T16" fmla="*/ 82 w 137"/>
                <a:gd name="T17" fmla="*/ 137 h 137"/>
                <a:gd name="T18" fmla="*/ 68 w 137"/>
                <a:gd name="T19" fmla="*/ 137 h 137"/>
                <a:gd name="T20" fmla="*/ 68 w 137"/>
                <a:gd name="T21" fmla="*/ 137 h 137"/>
                <a:gd name="T22" fmla="*/ 54 w 137"/>
                <a:gd name="T23" fmla="*/ 137 h 137"/>
                <a:gd name="T24" fmla="*/ 42 w 137"/>
                <a:gd name="T25" fmla="*/ 133 h 137"/>
                <a:gd name="T26" fmla="*/ 30 w 137"/>
                <a:gd name="T27" fmla="*/ 127 h 137"/>
                <a:gd name="T28" fmla="*/ 20 w 137"/>
                <a:gd name="T29" fmla="*/ 117 h 137"/>
                <a:gd name="T30" fmla="*/ 12 w 137"/>
                <a:gd name="T31" fmla="*/ 107 h 137"/>
                <a:gd name="T32" fmla="*/ 6 w 137"/>
                <a:gd name="T33" fmla="*/ 97 h 137"/>
                <a:gd name="T34" fmla="*/ 2 w 137"/>
                <a:gd name="T35" fmla="*/ 83 h 137"/>
                <a:gd name="T36" fmla="*/ 0 w 137"/>
                <a:gd name="T37" fmla="*/ 69 h 137"/>
                <a:gd name="T38" fmla="*/ 0 w 137"/>
                <a:gd name="T39" fmla="*/ 69 h 137"/>
                <a:gd name="T40" fmla="*/ 2 w 137"/>
                <a:gd name="T41" fmla="*/ 55 h 137"/>
                <a:gd name="T42" fmla="*/ 6 w 137"/>
                <a:gd name="T43" fmla="*/ 42 h 137"/>
                <a:gd name="T44" fmla="*/ 12 w 137"/>
                <a:gd name="T45" fmla="*/ 30 h 137"/>
                <a:gd name="T46" fmla="*/ 20 w 137"/>
                <a:gd name="T47" fmla="*/ 20 h 137"/>
                <a:gd name="T48" fmla="*/ 30 w 137"/>
                <a:gd name="T49" fmla="*/ 12 h 137"/>
                <a:gd name="T50" fmla="*/ 42 w 137"/>
                <a:gd name="T51" fmla="*/ 6 h 137"/>
                <a:gd name="T52" fmla="*/ 54 w 137"/>
                <a:gd name="T53" fmla="*/ 2 h 137"/>
                <a:gd name="T54" fmla="*/ 68 w 137"/>
                <a:gd name="T55" fmla="*/ 0 h 137"/>
                <a:gd name="T56" fmla="*/ 68 w 137"/>
                <a:gd name="T57" fmla="*/ 0 h 137"/>
                <a:gd name="T58" fmla="*/ 82 w 137"/>
                <a:gd name="T59" fmla="*/ 2 h 137"/>
                <a:gd name="T60" fmla="*/ 97 w 137"/>
                <a:gd name="T61" fmla="*/ 6 h 137"/>
                <a:gd name="T62" fmla="*/ 107 w 137"/>
                <a:gd name="T63" fmla="*/ 12 h 137"/>
                <a:gd name="T64" fmla="*/ 117 w 137"/>
                <a:gd name="T65" fmla="*/ 20 h 137"/>
                <a:gd name="T66" fmla="*/ 127 w 137"/>
                <a:gd name="T67" fmla="*/ 30 h 137"/>
                <a:gd name="T68" fmla="*/ 133 w 137"/>
                <a:gd name="T69" fmla="*/ 42 h 137"/>
                <a:gd name="T70" fmla="*/ 137 w 137"/>
                <a:gd name="T71" fmla="*/ 55 h 137"/>
                <a:gd name="T72" fmla="*/ 137 w 137"/>
                <a:gd name="T73" fmla="*/ 69 h 137"/>
                <a:gd name="T74" fmla="*/ 137 w 137"/>
                <a:gd name="T75"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137" y="69"/>
                  </a:moveTo>
                  <a:lnTo>
                    <a:pt x="137" y="69"/>
                  </a:lnTo>
                  <a:lnTo>
                    <a:pt x="137" y="83"/>
                  </a:lnTo>
                  <a:lnTo>
                    <a:pt x="133" y="97"/>
                  </a:lnTo>
                  <a:lnTo>
                    <a:pt x="127" y="107"/>
                  </a:lnTo>
                  <a:lnTo>
                    <a:pt x="117" y="117"/>
                  </a:lnTo>
                  <a:lnTo>
                    <a:pt x="107" y="127"/>
                  </a:lnTo>
                  <a:lnTo>
                    <a:pt x="97" y="133"/>
                  </a:lnTo>
                  <a:lnTo>
                    <a:pt x="82" y="137"/>
                  </a:lnTo>
                  <a:lnTo>
                    <a:pt x="68" y="137"/>
                  </a:lnTo>
                  <a:lnTo>
                    <a:pt x="68" y="137"/>
                  </a:lnTo>
                  <a:lnTo>
                    <a:pt x="54" y="137"/>
                  </a:lnTo>
                  <a:lnTo>
                    <a:pt x="42" y="133"/>
                  </a:lnTo>
                  <a:lnTo>
                    <a:pt x="30" y="127"/>
                  </a:lnTo>
                  <a:lnTo>
                    <a:pt x="20" y="117"/>
                  </a:lnTo>
                  <a:lnTo>
                    <a:pt x="12" y="107"/>
                  </a:lnTo>
                  <a:lnTo>
                    <a:pt x="6" y="97"/>
                  </a:lnTo>
                  <a:lnTo>
                    <a:pt x="2" y="83"/>
                  </a:lnTo>
                  <a:lnTo>
                    <a:pt x="0" y="69"/>
                  </a:lnTo>
                  <a:lnTo>
                    <a:pt x="0" y="69"/>
                  </a:lnTo>
                  <a:lnTo>
                    <a:pt x="2" y="55"/>
                  </a:lnTo>
                  <a:lnTo>
                    <a:pt x="6" y="42"/>
                  </a:lnTo>
                  <a:lnTo>
                    <a:pt x="12" y="30"/>
                  </a:lnTo>
                  <a:lnTo>
                    <a:pt x="20" y="20"/>
                  </a:lnTo>
                  <a:lnTo>
                    <a:pt x="30" y="12"/>
                  </a:lnTo>
                  <a:lnTo>
                    <a:pt x="42" y="6"/>
                  </a:lnTo>
                  <a:lnTo>
                    <a:pt x="54" y="2"/>
                  </a:lnTo>
                  <a:lnTo>
                    <a:pt x="68" y="0"/>
                  </a:lnTo>
                  <a:lnTo>
                    <a:pt x="68" y="0"/>
                  </a:lnTo>
                  <a:lnTo>
                    <a:pt x="82" y="2"/>
                  </a:lnTo>
                  <a:lnTo>
                    <a:pt x="97" y="6"/>
                  </a:lnTo>
                  <a:lnTo>
                    <a:pt x="107" y="12"/>
                  </a:lnTo>
                  <a:lnTo>
                    <a:pt x="117" y="20"/>
                  </a:lnTo>
                  <a:lnTo>
                    <a:pt x="127" y="30"/>
                  </a:lnTo>
                  <a:lnTo>
                    <a:pt x="133" y="42"/>
                  </a:lnTo>
                  <a:lnTo>
                    <a:pt x="137" y="55"/>
                  </a:lnTo>
                  <a:lnTo>
                    <a:pt x="137" y="69"/>
                  </a:lnTo>
                  <a:lnTo>
                    <a:pt x="137" y="69"/>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1027">
              <a:extLst>
                <a:ext uri="{FF2B5EF4-FFF2-40B4-BE49-F238E27FC236}">
                  <a16:creationId xmlns:a16="http://schemas.microsoft.com/office/drawing/2014/main" id="{740F0C99-943C-4BDF-AAEB-E1E5B4AA55A5}"/>
                </a:ext>
              </a:extLst>
            </p:cNvPr>
            <p:cNvSpPr>
              <a:spLocks/>
            </p:cNvSpPr>
            <p:nvPr/>
          </p:nvSpPr>
          <p:spPr bwMode="auto">
            <a:xfrm>
              <a:off x="10048876" y="3795713"/>
              <a:ext cx="217488" cy="220663"/>
            </a:xfrm>
            <a:custGeom>
              <a:avLst/>
              <a:gdLst>
                <a:gd name="T0" fmla="*/ 137 w 137"/>
                <a:gd name="T1" fmla="*/ 68 h 139"/>
                <a:gd name="T2" fmla="*/ 137 w 137"/>
                <a:gd name="T3" fmla="*/ 68 h 139"/>
                <a:gd name="T4" fmla="*/ 137 w 137"/>
                <a:gd name="T5" fmla="*/ 82 h 139"/>
                <a:gd name="T6" fmla="*/ 133 w 137"/>
                <a:gd name="T7" fmla="*/ 97 h 139"/>
                <a:gd name="T8" fmla="*/ 127 w 137"/>
                <a:gd name="T9" fmla="*/ 107 h 139"/>
                <a:gd name="T10" fmla="*/ 117 w 137"/>
                <a:gd name="T11" fmla="*/ 119 h 139"/>
                <a:gd name="T12" fmla="*/ 107 w 137"/>
                <a:gd name="T13" fmla="*/ 127 h 139"/>
                <a:gd name="T14" fmla="*/ 97 w 137"/>
                <a:gd name="T15" fmla="*/ 133 h 139"/>
                <a:gd name="T16" fmla="*/ 82 w 137"/>
                <a:gd name="T17" fmla="*/ 137 h 139"/>
                <a:gd name="T18" fmla="*/ 68 w 137"/>
                <a:gd name="T19" fmla="*/ 139 h 139"/>
                <a:gd name="T20" fmla="*/ 68 w 137"/>
                <a:gd name="T21" fmla="*/ 139 h 139"/>
                <a:gd name="T22" fmla="*/ 54 w 137"/>
                <a:gd name="T23" fmla="*/ 137 h 139"/>
                <a:gd name="T24" fmla="*/ 42 w 137"/>
                <a:gd name="T25" fmla="*/ 133 h 139"/>
                <a:gd name="T26" fmla="*/ 30 w 137"/>
                <a:gd name="T27" fmla="*/ 127 h 139"/>
                <a:gd name="T28" fmla="*/ 20 w 137"/>
                <a:gd name="T29" fmla="*/ 119 h 139"/>
                <a:gd name="T30" fmla="*/ 12 w 137"/>
                <a:gd name="T31" fmla="*/ 107 h 139"/>
                <a:gd name="T32" fmla="*/ 6 w 137"/>
                <a:gd name="T33" fmla="*/ 97 h 139"/>
                <a:gd name="T34" fmla="*/ 2 w 137"/>
                <a:gd name="T35" fmla="*/ 82 h 139"/>
                <a:gd name="T36" fmla="*/ 0 w 137"/>
                <a:gd name="T37" fmla="*/ 68 h 139"/>
                <a:gd name="T38" fmla="*/ 0 w 137"/>
                <a:gd name="T39" fmla="*/ 68 h 139"/>
                <a:gd name="T40" fmla="*/ 2 w 137"/>
                <a:gd name="T41" fmla="*/ 56 h 139"/>
                <a:gd name="T42" fmla="*/ 6 w 137"/>
                <a:gd name="T43" fmla="*/ 42 h 139"/>
                <a:gd name="T44" fmla="*/ 12 w 137"/>
                <a:gd name="T45" fmla="*/ 30 h 139"/>
                <a:gd name="T46" fmla="*/ 20 w 137"/>
                <a:gd name="T47" fmla="*/ 20 h 139"/>
                <a:gd name="T48" fmla="*/ 30 w 137"/>
                <a:gd name="T49" fmla="*/ 12 h 139"/>
                <a:gd name="T50" fmla="*/ 42 w 137"/>
                <a:gd name="T51" fmla="*/ 6 h 139"/>
                <a:gd name="T52" fmla="*/ 54 w 137"/>
                <a:gd name="T53" fmla="*/ 2 h 139"/>
                <a:gd name="T54" fmla="*/ 68 w 137"/>
                <a:gd name="T55" fmla="*/ 0 h 139"/>
                <a:gd name="T56" fmla="*/ 68 w 137"/>
                <a:gd name="T57" fmla="*/ 0 h 139"/>
                <a:gd name="T58" fmla="*/ 82 w 137"/>
                <a:gd name="T59" fmla="*/ 2 h 139"/>
                <a:gd name="T60" fmla="*/ 97 w 137"/>
                <a:gd name="T61" fmla="*/ 6 h 139"/>
                <a:gd name="T62" fmla="*/ 107 w 137"/>
                <a:gd name="T63" fmla="*/ 12 h 139"/>
                <a:gd name="T64" fmla="*/ 117 w 137"/>
                <a:gd name="T65" fmla="*/ 20 h 139"/>
                <a:gd name="T66" fmla="*/ 127 w 137"/>
                <a:gd name="T67" fmla="*/ 30 h 139"/>
                <a:gd name="T68" fmla="*/ 133 w 137"/>
                <a:gd name="T69" fmla="*/ 42 h 139"/>
                <a:gd name="T70" fmla="*/ 137 w 137"/>
                <a:gd name="T71" fmla="*/ 56 h 139"/>
                <a:gd name="T72" fmla="*/ 137 w 137"/>
                <a:gd name="T73" fmla="*/ 68 h 139"/>
                <a:gd name="T74" fmla="*/ 137 w 137"/>
                <a:gd name="T75" fmla="*/ 6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9">
                  <a:moveTo>
                    <a:pt x="137" y="68"/>
                  </a:moveTo>
                  <a:lnTo>
                    <a:pt x="137" y="68"/>
                  </a:lnTo>
                  <a:lnTo>
                    <a:pt x="137" y="82"/>
                  </a:lnTo>
                  <a:lnTo>
                    <a:pt x="133" y="97"/>
                  </a:lnTo>
                  <a:lnTo>
                    <a:pt x="127" y="107"/>
                  </a:lnTo>
                  <a:lnTo>
                    <a:pt x="117" y="119"/>
                  </a:lnTo>
                  <a:lnTo>
                    <a:pt x="107" y="127"/>
                  </a:lnTo>
                  <a:lnTo>
                    <a:pt x="97" y="133"/>
                  </a:lnTo>
                  <a:lnTo>
                    <a:pt x="82" y="137"/>
                  </a:lnTo>
                  <a:lnTo>
                    <a:pt x="68" y="139"/>
                  </a:lnTo>
                  <a:lnTo>
                    <a:pt x="68" y="139"/>
                  </a:lnTo>
                  <a:lnTo>
                    <a:pt x="54" y="137"/>
                  </a:lnTo>
                  <a:lnTo>
                    <a:pt x="42" y="133"/>
                  </a:lnTo>
                  <a:lnTo>
                    <a:pt x="30" y="127"/>
                  </a:lnTo>
                  <a:lnTo>
                    <a:pt x="20" y="119"/>
                  </a:lnTo>
                  <a:lnTo>
                    <a:pt x="12" y="107"/>
                  </a:lnTo>
                  <a:lnTo>
                    <a:pt x="6" y="97"/>
                  </a:lnTo>
                  <a:lnTo>
                    <a:pt x="2" y="82"/>
                  </a:lnTo>
                  <a:lnTo>
                    <a:pt x="0" y="68"/>
                  </a:lnTo>
                  <a:lnTo>
                    <a:pt x="0" y="68"/>
                  </a:lnTo>
                  <a:lnTo>
                    <a:pt x="2" y="56"/>
                  </a:lnTo>
                  <a:lnTo>
                    <a:pt x="6" y="42"/>
                  </a:lnTo>
                  <a:lnTo>
                    <a:pt x="12" y="30"/>
                  </a:lnTo>
                  <a:lnTo>
                    <a:pt x="20" y="20"/>
                  </a:lnTo>
                  <a:lnTo>
                    <a:pt x="30" y="12"/>
                  </a:lnTo>
                  <a:lnTo>
                    <a:pt x="42" y="6"/>
                  </a:lnTo>
                  <a:lnTo>
                    <a:pt x="54" y="2"/>
                  </a:lnTo>
                  <a:lnTo>
                    <a:pt x="68" y="0"/>
                  </a:lnTo>
                  <a:lnTo>
                    <a:pt x="68" y="0"/>
                  </a:lnTo>
                  <a:lnTo>
                    <a:pt x="82" y="2"/>
                  </a:lnTo>
                  <a:lnTo>
                    <a:pt x="97" y="6"/>
                  </a:lnTo>
                  <a:lnTo>
                    <a:pt x="107" y="12"/>
                  </a:lnTo>
                  <a:lnTo>
                    <a:pt x="117" y="20"/>
                  </a:lnTo>
                  <a:lnTo>
                    <a:pt x="127" y="30"/>
                  </a:lnTo>
                  <a:lnTo>
                    <a:pt x="133" y="42"/>
                  </a:lnTo>
                  <a:lnTo>
                    <a:pt x="137" y="56"/>
                  </a:lnTo>
                  <a:lnTo>
                    <a:pt x="137" y="68"/>
                  </a:lnTo>
                  <a:lnTo>
                    <a:pt x="137" y="68"/>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1028">
              <a:extLst>
                <a:ext uri="{FF2B5EF4-FFF2-40B4-BE49-F238E27FC236}">
                  <a16:creationId xmlns:a16="http://schemas.microsoft.com/office/drawing/2014/main" id="{75F6C2B7-78DA-49ED-B8B5-6F80A2BB27E8}"/>
                </a:ext>
              </a:extLst>
            </p:cNvPr>
            <p:cNvSpPr>
              <a:spLocks noChangeShapeType="1"/>
            </p:cNvSpPr>
            <p:nvPr/>
          </p:nvSpPr>
          <p:spPr bwMode="auto">
            <a:xfrm>
              <a:off x="9864726" y="3759200"/>
              <a:ext cx="184150" cy="90488"/>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Line 1029">
              <a:extLst>
                <a:ext uri="{FF2B5EF4-FFF2-40B4-BE49-F238E27FC236}">
                  <a16:creationId xmlns:a16="http://schemas.microsoft.com/office/drawing/2014/main" id="{1565FC36-94B6-4E61-BA70-857E33080445}"/>
                </a:ext>
              </a:extLst>
            </p:cNvPr>
            <p:cNvSpPr>
              <a:spLocks noChangeShapeType="1"/>
            </p:cNvSpPr>
            <p:nvPr/>
          </p:nvSpPr>
          <p:spPr bwMode="auto">
            <a:xfrm flipH="1">
              <a:off x="9864726" y="3557588"/>
              <a:ext cx="184150" cy="93663"/>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9" name="Groupe 18">
            <a:extLst>
              <a:ext uri="{FF2B5EF4-FFF2-40B4-BE49-F238E27FC236}">
                <a16:creationId xmlns:a16="http://schemas.microsoft.com/office/drawing/2014/main" id="{AE385231-D04C-488D-A945-2BEA8B8A04A7}"/>
              </a:ext>
            </a:extLst>
          </p:cNvPr>
          <p:cNvGrpSpPr>
            <a:grpSpLocks noChangeAspect="1"/>
          </p:cNvGrpSpPr>
          <p:nvPr userDrawn="1"/>
        </p:nvGrpSpPr>
        <p:grpSpPr>
          <a:xfrm>
            <a:off x="6625937" y="2004410"/>
            <a:ext cx="660400" cy="508000"/>
            <a:chOff x="10321925" y="4756150"/>
            <a:chExt cx="660400" cy="508000"/>
          </a:xfrm>
        </p:grpSpPr>
        <p:sp>
          <p:nvSpPr>
            <p:cNvPr id="20" name="Freeform 1033">
              <a:extLst>
                <a:ext uri="{FF2B5EF4-FFF2-40B4-BE49-F238E27FC236}">
                  <a16:creationId xmlns:a16="http://schemas.microsoft.com/office/drawing/2014/main" id="{6CF52D67-2DF8-4A63-B93D-19829F11A840}"/>
                </a:ext>
              </a:extLst>
            </p:cNvPr>
            <p:cNvSpPr>
              <a:spLocks/>
            </p:cNvSpPr>
            <p:nvPr/>
          </p:nvSpPr>
          <p:spPr bwMode="auto">
            <a:xfrm>
              <a:off x="10321925" y="4756150"/>
              <a:ext cx="660400" cy="333375"/>
            </a:xfrm>
            <a:custGeom>
              <a:avLst/>
              <a:gdLst>
                <a:gd name="T0" fmla="*/ 416 w 416"/>
                <a:gd name="T1" fmla="*/ 64 h 210"/>
                <a:gd name="T2" fmla="*/ 366 w 416"/>
                <a:gd name="T3" fmla="*/ 210 h 210"/>
                <a:gd name="T4" fmla="*/ 121 w 416"/>
                <a:gd name="T5" fmla="*/ 210 h 210"/>
                <a:gd name="T6" fmla="*/ 50 w 416"/>
                <a:gd name="T7" fmla="*/ 0 h 210"/>
                <a:gd name="T8" fmla="*/ 0 w 416"/>
                <a:gd name="T9" fmla="*/ 0 h 210"/>
              </a:gdLst>
              <a:ahLst/>
              <a:cxnLst>
                <a:cxn ang="0">
                  <a:pos x="T0" y="T1"/>
                </a:cxn>
                <a:cxn ang="0">
                  <a:pos x="T2" y="T3"/>
                </a:cxn>
                <a:cxn ang="0">
                  <a:pos x="T4" y="T5"/>
                </a:cxn>
                <a:cxn ang="0">
                  <a:pos x="T6" y="T7"/>
                </a:cxn>
                <a:cxn ang="0">
                  <a:pos x="T8" y="T9"/>
                </a:cxn>
              </a:cxnLst>
              <a:rect l="0" t="0" r="r" b="b"/>
              <a:pathLst>
                <a:path w="416" h="210">
                  <a:moveTo>
                    <a:pt x="416" y="64"/>
                  </a:moveTo>
                  <a:lnTo>
                    <a:pt x="366" y="210"/>
                  </a:lnTo>
                  <a:lnTo>
                    <a:pt x="121" y="210"/>
                  </a:lnTo>
                  <a:lnTo>
                    <a:pt x="50" y="0"/>
                  </a:lnTo>
                  <a:lnTo>
                    <a:pt x="0"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034">
              <a:extLst>
                <a:ext uri="{FF2B5EF4-FFF2-40B4-BE49-F238E27FC236}">
                  <a16:creationId xmlns:a16="http://schemas.microsoft.com/office/drawing/2014/main" id="{8E3984F6-5BA2-44DA-85C6-B01EB7AD01B5}"/>
                </a:ext>
              </a:extLst>
            </p:cNvPr>
            <p:cNvSpPr>
              <a:spLocks/>
            </p:cNvSpPr>
            <p:nvPr/>
          </p:nvSpPr>
          <p:spPr bwMode="auto">
            <a:xfrm>
              <a:off x="10533063" y="5156200"/>
              <a:ext cx="104775" cy="107950"/>
            </a:xfrm>
            <a:custGeom>
              <a:avLst/>
              <a:gdLst>
                <a:gd name="T0" fmla="*/ 66 w 66"/>
                <a:gd name="T1" fmla="*/ 34 h 68"/>
                <a:gd name="T2" fmla="*/ 66 w 66"/>
                <a:gd name="T3" fmla="*/ 34 h 68"/>
                <a:gd name="T4" fmla="*/ 66 w 66"/>
                <a:gd name="T5" fmla="*/ 40 h 68"/>
                <a:gd name="T6" fmla="*/ 64 w 66"/>
                <a:gd name="T7" fmla="*/ 46 h 68"/>
                <a:gd name="T8" fmla="*/ 60 w 66"/>
                <a:gd name="T9" fmla="*/ 52 h 68"/>
                <a:gd name="T10" fmla="*/ 56 w 66"/>
                <a:gd name="T11" fmla="*/ 58 h 68"/>
                <a:gd name="T12" fmla="*/ 52 w 66"/>
                <a:gd name="T13" fmla="*/ 62 h 68"/>
                <a:gd name="T14" fmla="*/ 46 w 66"/>
                <a:gd name="T15" fmla="*/ 64 h 68"/>
                <a:gd name="T16" fmla="*/ 40 w 66"/>
                <a:gd name="T17" fmla="*/ 66 h 68"/>
                <a:gd name="T18" fmla="*/ 34 w 66"/>
                <a:gd name="T19" fmla="*/ 68 h 68"/>
                <a:gd name="T20" fmla="*/ 34 w 66"/>
                <a:gd name="T21" fmla="*/ 68 h 68"/>
                <a:gd name="T22" fmla="*/ 26 w 66"/>
                <a:gd name="T23" fmla="*/ 66 h 68"/>
                <a:gd name="T24" fmla="*/ 20 w 66"/>
                <a:gd name="T25" fmla="*/ 64 h 68"/>
                <a:gd name="T26" fmla="*/ 14 w 66"/>
                <a:gd name="T27" fmla="*/ 62 h 68"/>
                <a:gd name="T28" fmla="*/ 10 w 66"/>
                <a:gd name="T29" fmla="*/ 58 h 68"/>
                <a:gd name="T30" fmla="*/ 6 w 66"/>
                <a:gd name="T31" fmla="*/ 52 h 68"/>
                <a:gd name="T32" fmla="*/ 2 w 66"/>
                <a:gd name="T33" fmla="*/ 46 h 68"/>
                <a:gd name="T34" fmla="*/ 0 w 66"/>
                <a:gd name="T35" fmla="*/ 40 h 68"/>
                <a:gd name="T36" fmla="*/ 0 w 66"/>
                <a:gd name="T37" fmla="*/ 34 h 68"/>
                <a:gd name="T38" fmla="*/ 0 w 66"/>
                <a:gd name="T39" fmla="*/ 34 h 68"/>
                <a:gd name="T40" fmla="*/ 0 w 66"/>
                <a:gd name="T41" fmla="*/ 28 h 68"/>
                <a:gd name="T42" fmla="*/ 2 w 66"/>
                <a:gd name="T43" fmla="*/ 20 h 68"/>
                <a:gd name="T44" fmla="*/ 6 w 66"/>
                <a:gd name="T45" fmla="*/ 16 h 68"/>
                <a:gd name="T46" fmla="*/ 10 w 66"/>
                <a:gd name="T47" fmla="*/ 10 h 68"/>
                <a:gd name="T48" fmla="*/ 14 w 66"/>
                <a:gd name="T49" fmla="*/ 6 h 68"/>
                <a:gd name="T50" fmla="*/ 20 w 66"/>
                <a:gd name="T51" fmla="*/ 4 h 68"/>
                <a:gd name="T52" fmla="*/ 26 w 66"/>
                <a:gd name="T53" fmla="*/ 2 h 68"/>
                <a:gd name="T54" fmla="*/ 34 w 66"/>
                <a:gd name="T55" fmla="*/ 0 h 68"/>
                <a:gd name="T56" fmla="*/ 34 w 66"/>
                <a:gd name="T57" fmla="*/ 0 h 68"/>
                <a:gd name="T58" fmla="*/ 40 w 66"/>
                <a:gd name="T59" fmla="*/ 2 h 68"/>
                <a:gd name="T60" fmla="*/ 46 w 66"/>
                <a:gd name="T61" fmla="*/ 4 h 68"/>
                <a:gd name="T62" fmla="*/ 52 w 66"/>
                <a:gd name="T63" fmla="*/ 6 h 68"/>
                <a:gd name="T64" fmla="*/ 56 w 66"/>
                <a:gd name="T65" fmla="*/ 10 h 68"/>
                <a:gd name="T66" fmla="*/ 60 w 66"/>
                <a:gd name="T67" fmla="*/ 16 h 68"/>
                <a:gd name="T68" fmla="*/ 64 w 66"/>
                <a:gd name="T69" fmla="*/ 20 h 68"/>
                <a:gd name="T70" fmla="*/ 66 w 66"/>
                <a:gd name="T71" fmla="*/ 28 h 68"/>
                <a:gd name="T72" fmla="*/ 66 w 66"/>
                <a:gd name="T73" fmla="*/ 34 h 68"/>
                <a:gd name="T74" fmla="*/ 66 w 66"/>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8">
                  <a:moveTo>
                    <a:pt x="66" y="34"/>
                  </a:moveTo>
                  <a:lnTo>
                    <a:pt x="66" y="34"/>
                  </a:lnTo>
                  <a:lnTo>
                    <a:pt x="66" y="40"/>
                  </a:lnTo>
                  <a:lnTo>
                    <a:pt x="64" y="46"/>
                  </a:lnTo>
                  <a:lnTo>
                    <a:pt x="60" y="52"/>
                  </a:lnTo>
                  <a:lnTo>
                    <a:pt x="56" y="58"/>
                  </a:lnTo>
                  <a:lnTo>
                    <a:pt x="52" y="62"/>
                  </a:lnTo>
                  <a:lnTo>
                    <a:pt x="46" y="64"/>
                  </a:lnTo>
                  <a:lnTo>
                    <a:pt x="40" y="66"/>
                  </a:lnTo>
                  <a:lnTo>
                    <a:pt x="34" y="68"/>
                  </a:lnTo>
                  <a:lnTo>
                    <a:pt x="34" y="68"/>
                  </a:lnTo>
                  <a:lnTo>
                    <a:pt x="26" y="66"/>
                  </a:lnTo>
                  <a:lnTo>
                    <a:pt x="20" y="64"/>
                  </a:lnTo>
                  <a:lnTo>
                    <a:pt x="14" y="62"/>
                  </a:lnTo>
                  <a:lnTo>
                    <a:pt x="10" y="58"/>
                  </a:lnTo>
                  <a:lnTo>
                    <a:pt x="6" y="52"/>
                  </a:lnTo>
                  <a:lnTo>
                    <a:pt x="2" y="46"/>
                  </a:lnTo>
                  <a:lnTo>
                    <a:pt x="0" y="40"/>
                  </a:lnTo>
                  <a:lnTo>
                    <a:pt x="0" y="34"/>
                  </a:lnTo>
                  <a:lnTo>
                    <a:pt x="0" y="34"/>
                  </a:lnTo>
                  <a:lnTo>
                    <a:pt x="0" y="28"/>
                  </a:lnTo>
                  <a:lnTo>
                    <a:pt x="2" y="20"/>
                  </a:lnTo>
                  <a:lnTo>
                    <a:pt x="6" y="16"/>
                  </a:lnTo>
                  <a:lnTo>
                    <a:pt x="10" y="10"/>
                  </a:lnTo>
                  <a:lnTo>
                    <a:pt x="14" y="6"/>
                  </a:lnTo>
                  <a:lnTo>
                    <a:pt x="20" y="4"/>
                  </a:lnTo>
                  <a:lnTo>
                    <a:pt x="26" y="2"/>
                  </a:lnTo>
                  <a:lnTo>
                    <a:pt x="34" y="0"/>
                  </a:lnTo>
                  <a:lnTo>
                    <a:pt x="34" y="0"/>
                  </a:lnTo>
                  <a:lnTo>
                    <a:pt x="40" y="2"/>
                  </a:lnTo>
                  <a:lnTo>
                    <a:pt x="46" y="4"/>
                  </a:lnTo>
                  <a:lnTo>
                    <a:pt x="52" y="6"/>
                  </a:lnTo>
                  <a:lnTo>
                    <a:pt x="56" y="10"/>
                  </a:lnTo>
                  <a:lnTo>
                    <a:pt x="60" y="16"/>
                  </a:lnTo>
                  <a:lnTo>
                    <a:pt x="64" y="20"/>
                  </a:lnTo>
                  <a:lnTo>
                    <a:pt x="66" y="28"/>
                  </a:lnTo>
                  <a:lnTo>
                    <a:pt x="66" y="34"/>
                  </a:lnTo>
                  <a:lnTo>
                    <a:pt x="66" y="34"/>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035">
              <a:extLst>
                <a:ext uri="{FF2B5EF4-FFF2-40B4-BE49-F238E27FC236}">
                  <a16:creationId xmlns:a16="http://schemas.microsoft.com/office/drawing/2014/main" id="{755633B3-5D1F-4055-B24F-BD94A65AED93}"/>
                </a:ext>
              </a:extLst>
            </p:cNvPr>
            <p:cNvSpPr>
              <a:spLocks/>
            </p:cNvSpPr>
            <p:nvPr/>
          </p:nvSpPr>
          <p:spPr bwMode="auto">
            <a:xfrm>
              <a:off x="10771188" y="5156200"/>
              <a:ext cx="103188" cy="107950"/>
            </a:xfrm>
            <a:custGeom>
              <a:avLst/>
              <a:gdLst>
                <a:gd name="T0" fmla="*/ 65 w 65"/>
                <a:gd name="T1" fmla="*/ 34 h 68"/>
                <a:gd name="T2" fmla="*/ 65 w 65"/>
                <a:gd name="T3" fmla="*/ 34 h 68"/>
                <a:gd name="T4" fmla="*/ 65 w 65"/>
                <a:gd name="T5" fmla="*/ 40 h 68"/>
                <a:gd name="T6" fmla="*/ 63 w 65"/>
                <a:gd name="T7" fmla="*/ 46 h 68"/>
                <a:gd name="T8" fmla="*/ 59 w 65"/>
                <a:gd name="T9" fmla="*/ 52 h 68"/>
                <a:gd name="T10" fmla="*/ 55 w 65"/>
                <a:gd name="T11" fmla="*/ 58 h 68"/>
                <a:gd name="T12" fmla="*/ 51 w 65"/>
                <a:gd name="T13" fmla="*/ 62 h 68"/>
                <a:gd name="T14" fmla="*/ 45 w 65"/>
                <a:gd name="T15" fmla="*/ 64 h 68"/>
                <a:gd name="T16" fmla="*/ 39 w 65"/>
                <a:gd name="T17" fmla="*/ 66 h 68"/>
                <a:gd name="T18" fmla="*/ 32 w 65"/>
                <a:gd name="T19" fmla="*/ 68 h 68"/>
                <a:gd name="T20" fmla="*/ 32 w 65"/>
                <a:gd name="T21" fmla="*/ 68 h 68"/>
                <a:gd name="T22" fmla="*/ 26 w 65"/>
                <a:gd name="T23" fmla="*/ 66 h 68"/>
                <a:gd name="T24" fmla="*/ 20 w 65"/>
                <a:gd name="T25" fmla="*/ 64 h 68"/>
                <a:gd name="T26" fmla="*/ 14 w 65"/>
                <a:gd name="T27" fmla="*/ 62 h 68"/>
                <a:gd name="T28" fmla="*/ 10 w 65"/>
                <a:gd name="T29" fmla="*/ 58 h 68"/>
                <a:gd name="T30" fmla="*/ 6 w 65"/>
                <a:gd name="T31" fmla="*/ 52 h 68"/>
                <a:gd name="T32" fmla="*/ 2 w 65"/>
                <a:gd name="T33" fmla="*/ 46 h 68"/>
                <a:gd name="T34" fmla="*/ 0 w 65"/>
                <a:gd name="T35" fmla="*/ 40 h 68"/>
                <a:gd name="T36" fmla="*/ 0 w 65"/>
                <a:gd name="T37" fmla="*/ 34 h 68"/>
                <a:gd name="T38" fmla="*/ 0 w 65"/>
                <a:gd name="T39" fmla="*/ 34 h 68"/>
                <a:gd name="T40" fmla="*/ 0 w 65"/>
                <a:gd name="T41" fmla="*/ 28 h 68"/>
                <a:gd name="T42" fmla="*/ 2 w 65"/>
                <a:gd name="T43" fmla="*/ 20 h 68"/>
                <a:gd name="T44" fmla="*/ 6 w 65"/>
                <a:gd name="T45" fmla="*/ 16 h 68"/>
                <a:gd name="T46" fmla="*/ 10 w 65"/>
                <a:gd name="T47" fmla="*/ 10 h 68"/>
                <a:gd name="T48" fmla="*/ 14 w 65"/>
                <a:gd name="T49" fmla="*/ 6 h 68"/>
                <a:gd name="T50" fmla="*/ 20 w 65"/>
                <a:gd name="T51" fmla="*/ 4 h 68"/>
                <a:gd name="T52" fmla="*/ 26 w 65"/>
                <a:gd name="T53" fmla="*/ 2 h 68"/>
                <a:gd name="T54" fmla="*/ 32 w 65"/>
                <a:gd name="T55" fmla="*/ 0 h 68"/>
                <a:gd name="T56" fmla="*/ 32 w 65"/>
                <a:gd name="T57" fmla="*/ 0 h 68"/>
                <a:gd name="T58" fmla="*/ 39 w 65"/>
                <a:gd name="T59" fmla="*/ 2 h 68"/>
                <a:gd name="T60" fmla="*/ 45 w 65"/>
                <a:gd name="T61" fmla="*/ 4 h 68"/>
                <a:gd name="T62" fmla="*/ 51 w 65"/>
                <a:gd name="T63" fmla="*/ 6 h 68"/>
                <a:gd name="T64" fmla="*/ 55 w 65"/>
                <a:gd name="T65" fmla="*/ 10 h 68"/>
                <a:gd name="T66" fmla="*/ 59 w 65"/>
                <a:gd name="T67" fmla="*/ 16 h 68"/>
                <a:gd name="T68" fmla="*/ 63 w 65"/>
                <a:gd name="T69" fmla="*/ 20 h 68"/>
                <a:gd name="T70" fmla="*/ 65 w 65"/>
                <a:gd name="T71" fmla="*/ 28 h 68"/>
                <a:gd name="T72" fmla="*/ 65 w 65"/>
                <a:gd name="T73" fmla="*/ 34 h 68"/>
                <a:gd name="T74" fmla="*/ 65 w 65"/>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68">
                  <a:moveTo>
                    <a:pt x="65" y="34"/>
                  </a:moveTo>
                  <a:lnTo>
                    <a:pt x="65" y="34"/>
                  </a:lnTo>
                  <a:lnTo>
                    <a:pt x="65" y="40"/>
                  </a:lnTo>
                  <a:lnTo>
                    <a:pt x="63" y="46"/>
                  </a:lnTo>
                  <a:lnTo>
                    <a:pt x="59" y="52"/>
                  </a:lnTo>
                  <a:lnTo>
                    <a:pt x="55" y="58"/>
                  </a:lnTo>
                  <a:lnTo>
                    <a:pt x="51" y="62"/>
                  </a:lnTo>
                  <a:lnTo>
                    <a:pt x="45" y="64"/>
                  </a:lnTo>
                  <a:lnTo>
                    <a:pt x="39" y="66"/>
                  </a:lnTo>
                  <a:lnTo>
                    <a:pt x="32" y="68"/>
                  </a:lnTo>
                  <a:lnTo>
                    <a:pt x="32" y="68"/>
                  </a:lnTo>
                  <a:lnTo>
                    <a:pt x="26" y="66"/>
                  </a:lnTo>
                  <a:lnTo>
                    <a:pt x="20" y="64"/>
                  </a:lnTo>
                  <a:lnTo>
                    <a:pt x="14" y="62"/>
                  </a:lnTo>
                  <a:lnTo>
                    <a:pt x="10" y="58"/>
                  </a:lnTo>
                  <a:lnTo>
                    <a:pt x="6" y="52"/>
                  </a:lnTo>
                  <a:lnTo>
                    <a:pt x="2" y="46"/>
                  </a:lnTo>
                  <a:lnTo>
                    <a:pt x="0" y="40"/>
                  </a:lnTo>
                  <a:lnTo>
                    <a:pt x="0" y="34"/>
                  </a:lnTo>
                  <a:lnTo>
                    <a:pt x="0" y="34"/>
                  </a:lnTo>
                  <a:lnTo>
                    <a:pt x="0" y="28"/>
                  </a:lnTo>
                  <a:lnTo>
                    <a:pt x="2" y="20"/>
                  </a:lnTo>
                  <a:lnTo>
                    <a:pt x="6" y="16"/>
                  </a:lnTo>
                  <a:lnTo>
                    <a:pt x="10" y="10"/>
                  </a:lnTo>
                  <a:lnTo>
                    <a:pt x="14" y="6"/>
                  </a:lnTo>
                  <a:lnTo>
                    <a:pt x="20" y="4"/>
                  </a:lnTo>
                  <a:lnTo>
                    <a:pt x="26" y="2"/>
                  </a:lnTo>
                  <a:lnTo>
                    <a:pt x="32" y="0"/>
                  </a:lnTo>
                  <a:lnTo>
                    <a:pt x="32" y="0"/>
                  </a:lnTo>
                  <a:lnTo>
                    <a:pt x="39" y="2"/>
                  </a:lnTo>
                  <a:lnTo>
                    <a:pt x="45" y="4"/>
                  </a:lnTo>
                  <a:lnTo>
                    <a:pt x="51" y="6"/>
                  </a:lnTo>
                  <a:lnTo>
                    <a:pt x="55" y="10"/>
                  </a:lnTo>
                  <a:lnTo>
                    <a:pt x="59" y="16"/>
                  </a:lnTo>
                  <a:lnTo>
                    <a:pt x="63" y="20"/>
                  </a:lnTo>
                  <a:lnTo>
                    <a:pt x="65" y="28"/>
                  </a:lnTo>
                  <a:lnTo>
                    <a:pt x="65" y="34"/>
                  </a:lnTo>
                  <a:lnTo>
                    <a:pt x="65" y="34"/>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e 22">
            <a:extLst>
              <a:ext uri="{FF2B5EF4-FFF2-40B4-BE49-F238E27FC236}">
                <a16:creationId xmlns:a16="http://schemas.microsoft.com/office/drawing/2014/main" id="{C39B812A-3639-492A-8294-5415AA1DEC45}"/>
              </a:ext>
            </a:extLst>
          </p:cNvPr>
          <p:cNvGrpSpPr>
            <a:grpSpLocks noChangeAspect="1"/>
          </p:cNvGrpSpPr>
          <p:nvPr userDrawn="1"/>
        </p:nvGrpSpPr>
        <p:grpSpPr>
          <a:xfrm>
            <a:off x="4961773" y="1966310"/>
            <a:ext cx="492125" cy="546100"/>
            <a:chOff x="9994900" y="4865688"/>
            <a:chExt cx="492125" cy="546100"/>
          </a:xfrm>
        </p:grpSpPr>
        <p:sp>
          <p:nvSpPr>
            <p:cNvPr id="24" name="Freeform 1039">
              <a:extLst>
                <a:ext uri="{FF2B5EF4-FFF2-40B4-BE49-F238E27FC236}">
                  <a16:creationId xmlns:a16="http://schemas.microsoft.com/office/drawing/2014/main" id="{1445393A-C8CC-4376-AC83-906A1D615817}"/>
                </a:ext>
              </a:extLst>
            </p:cNvPr>
            <p:cNvSpPr>
              <a:spLocks/>
            </p:cNvSpPr>
            <p:nvPr/>
          </p:nvSpPr>
          <p:spPr bwMode="auto">
            <a:xfrm>
              <a:off x="9994900" y="4865688"/>
              <a:ext cx="492125" cy="546100"/>
            </a:xfrm>
            <a:custGeom>
              <a:avLst/>
              <a:gdLst>
                <a:gd name="T0" fmla="*/ 160 w 310"/>
                <a:gd name="T1" fmla="*/ 87 h 344"/>
                <a:gd name="T2" fmla="*/ 106 w 310"/>
                <a:gd name="T3" fmla="*/ 117 h 344"/>
                <a:gd name="T4" fmla="*/ 50 w 310"/>
                <a:gd name="T5" fmla="*/ 117 h 344"/>
                <a:gd name="T6" fmla="*/ 0 w 310"/>
                <a:gd name="T7" fmla="*/ 117 h 344"/>
                <a:gd name="T8" fmla="*/ 0 w 310"/>
                <a:gd name="T9" fmla="*/ 227 h 344"/>
                <a:gd name="T10" fmla="*/ 106 w 310"/>
                <a:gd name="T11" fmla="*/ 227 h 344"/>
                <a:gd name="T12" fmla="*/ 160 w 310"/>
                <a:gd name="T13" fmla="*/ 259 h 344"/>
                <a:gd name="T14" fmla="*/ 310 w 310"/>
                <a:gd name="T15" fmla="*/ 344 h 344"/>
                <a:gd name="T16" fmla="*/ 310 w 310"/>
                <a:gd name="T17" fmla="*/ 173 h 344"/>
                <a:gd name="T18" fmla="*/ 310 w 310"/>
                <a:gd name="T19" fmla="*/ 0 h 344"/>
                <a:gd name="T20" fmla="*/ 160 w 310"/>
                <a:gd name="T21" fmla="*/ 8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0" h="344">
                  <a:moveTo>
                    <a:pt x="160" y="87"/>
                  </a:moveTo>
                  <a:lnTo>
                    <a:pt x="106" y="117"/>
                  </a:lnTo>
                  <a:lnTo>
                    <a:pt x="50" y="117"/>
                  </a:lnTo>
                  <a:lnTo>
                    <a:pt x="0" y="117"/>
                  </a:lnTo>
                  <a:lnTo>
                    <a:pt x="0" y="227"/>
                  </a:lnTo>
                  <a:lnTo>
                    <a:pt x="106" y="227"/>
                  </a:lnTo>
                  <a:lnTo>
                    <a:pt x="160" y="259"/>
                  </a:lnTo>
                  <a:lnTo>
                    <a:pt x="310" y="344"/>
                  </a:lnTo>
                  <a:lnTo>
                    <a:pt x="310" y="173"/>
                  </a:lnTo>
                  <a:lnTo>
                    <a:pt x="310" y="0"/>
                  </a:lnTo>
                  <a:lnTo>
                    <a:pt x="160" y="87"/>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Line 1040">
              <a:extLst>
                <a:ext uri="{FF2B5EF4-FFF2-40B4-BE49-F238E27FC236}">
                  <a16:creationId xmlns:a16="http://schemas.microsoft.com/office/drawing/2014/main" id="{BCD01656-F1C3-4E84-B2A5-B9DD05EEC043}"/>
                </a:ext>
              </a:extLst>
            </p:cNvPr>
            <p:cNvSpPr>
              <a:spLocks noChangeShapeType="1"/>
            </p:cNvSpPr>
            <p:nvPr/>
          </p:nvSpPr>
          <p:spPr bwMode="auto">
            <a:xfrm>
              <a:off x="10163175" y="5051426"/>
              <a:ext cx="0" cy="174625"/>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Freeform 1041">
              <a:extLst>
                <a:ext uri="{FF2B5EF4-FFF2-40B4-BE49-F238E27FC236}">
                  <a16:creationId xmlns:a16="http://schemas.microsoft.com/office/drawing/2014/main" id="{17F6B79F-E846-41FE-AD2D-E1762AC65475}"/>
                </a:ext>
              </a:extLst>
            </p:cNvPr>
            <p:cNvSpPr>
              <a:spLocks/>
            </p:cNvSpPr>
            <p:nvPr/>
          </p:nvSpPr>
          <p:spPr bwMode="auto">
            <a:xfrm>
              <a:off x="10074275" y="5226051"/>
              <a:ext cx="209550" cy="115888"/>
            </a:xfrm>
            <a:custGeom>
              <a:avLst/>
              <a:gdLst>
                <a:gd name="T0" fmla="*/ 132 w 132"/>
                <a:gd name="T1" fmla="*/ 43 h 73"/>
                <a:gd name="T2" fmla="*/ 132 w 132"/>
                <a:gd name="T3" fmla="*/ 43 h 73"/>
                <a:gd name="T4" fmla="*/ 122 w 132"/>
                <a:gd name="T5" fmla="*/ 55 h 73"/>
                <a:gd name="T6" fmla="*/ 108 w 132"/>
                <a:gd name="T7" fmla="*/ 65 h 73"/>
                <a:gd name="T8" fmla="*/ 92 w 132"/>
                <a:gd name="T9" fmla="*/ 71 h 73"/>
                <a:gd name="T10" fmla="*/ 74 w 132"/>
                <a:gd name="T11" fmla="*/ 73 h 73"/>
                <a:gd name="T12" fmla="*/ 74 w 132"/>
                <a:gd name="T13" fmla="*/ 73 h 73"/>
                <a:gd name="T14" fmla="*/ 60 w 132"/>
                <a:gd name="T15" fmla="*/ 71 h 73"/>
                <a:gd name="T16" fmla="*/ 46 w 132"/>
                <a:gd name="T17" fmla="*/ 67 h 73"/>
                <a:gd name="T18" fmla="*/ 32 w 132"/>
                <a:gd name="T19" fmla="*/ 61 h 73"/>
                <a:gd name="T20" fmla="*/ 22 w 132"/>
                <a:gd name="T21" fmla="*/ 51 h 73"/>
                <a:gd name="T22" fmla="*/ 12 w 132"/>
                <a:gd name="T23" fmla="*/ 41 h 73"/>
                <a:gd name="T24" fmla="*/ 6 w 132"/>
                <a:gd name="T25" fmla="*/ 30 h 73"/>
                <a:gd name="T26" fmla="*/ 2 w 132"/>
                <a:gd name="T27" fmla="*/ 16 h 73"/>
                <a:gd name="T28" fmla="*/ 0 w 132"/>
                <a:gd name="T2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73">
                  <a:moveTo>
                    <a:pt x="132" y="43"/>
                  </a:moveTo>
                  <a:lnTo>
                    <a:pt x="132" y="43"/>
                  </a:lnTo>
                  <a:lnTo>
                    <a:pt x="122" y="55"/>
                  </a:lnTo>
                  <a:lnTo>
                    <a:pt x="108" y="65"/>
                  </a:lnTo>
                  <a:lnTo>
                    <a:pt x="92" y="71"/>
                  </a:lnTo>
                  <a:lnTo>
                    <a:pt x="74" y="73"/>
                  </a:lnTo>
                  <a:lnTo>
                    <a:pt x="74" y="73"/>
                  </a:lnTo>
                  <a:lnTo>
                    <a:pt x="60" y="71"/>
                  </a:lnTo>
                  <a:lnTo>
                    <a:pt x="46" y="67"/>
                  </a:lnTo>
                  <a:lnTo>
                    <a:pt x="32" y="61"/>
                  </a:lnTo>
                  <a:lnTo>
                    <a:pt x="22" y="51"/>
                  </a:lnTo>
                  <a:lnTo>
                    <a:pt x="12" y="41"/>
                  </a:lnTo>
                  <a:lnTo>
                    <a:pt x="6" y="30"/>
                  </a:lnTo>
                  <a:lnTo>
                    <a:pt x="2" y="16"/>
                  </a:lnTo>
                  <a:lnTo>
                    <a:pt x="0"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27" name="Groupe 26">
            <a:extLst>
              <a:ext uri="{FF2B5EF4-FFF2-40B4-BE49-F238E27FC236}">
                <a16:creationId xmlns:a16="http://schemas.microsoft.com/office/drawing/2014/main" id="{F7AB369A-817E-430D-AF99-A91A4553D1AB}"/>
              </a:ext>
            </a:extLst>
          </p:cNvPr>
          <p:cNvGrpSpPr>
            <a:grpSpLocks noChangeAspect="1"/>
          </p:cNvGrpSpPr>
          <p:nvPr userDrawn="1"/>
        </p:nvGrpSpPr>
        <p:grpSpPr>
          <a:xfrm>
            <a:off x="3197131" y="1966310"/>
            <a:ext cx="609600" cy="495300"/>
            <a:chOff x="10153650" y="4830763"/>
            <a:chExt cx="609600" cy="495300"/>
          </a:xfrm>
        </p:grpSpPr>
        <p:sp>
          <p:nvSpPr>
            <p:cNvPr id="28" name="Freeform 1046">
              <a:extLst>
                <a:ext uri="{FF2B5EF4-FFF2-40B4-BE49-F238E27FC236}">
                  <a16:creationId xmlns:a16="http://schemas.microsoft.com/office/drawing/2014/main" id="{BD415477-B2BC-414E-A9C2-53F73262F99D}"/>
                </a:ext>
              </a:extLst>
            </p:cNvPr>
            <p:cNvSpPr>
              <a:spLocks/>
            </p:cNvSpPr>
            <p:nvPr/>
          </p:nvSpPr>
          <p:spPr bwMode="auto">
            <a:xfrm>
              <a:off x="10153650" y="4830763"/>
              <a:ext cx="609600" cy="247650"/>
            </a:xfrm>
            <a:custGeom>
              <a:avLst/>
              <a:gdLst>
                <a:gd name="T0" fmla="*/ 0 w 384"/>
                <a:gd name="T1" fmla="*/ 0 h 156"/>
                <a:gd name="T2" fmla="*/ 192 w 384"/>
                <a:gd name="T3" fmla="*/ 156 h 156"/>
                <a:gd name="T4" fmla="*/ 384 w 384"/>
                <a:gd name="T5" fmla="*/ 0 h 156"/>
              </a:gdLst>
              <a:ahLst/>
              <a:cxnLst>
                <a:cxn ang="0">
                  <a:pos x="T0" y="T1"/>
                </a:cxn>
                <a:cxn ang="0">
                  <a:pos x="T2" y="T3"/>
                </a:cxn>
                <a:cxn ang="0">
                  <a:pos x="T4" y="T5"/>
                </a:cxn>
              </a:cxnLst>
              <a:rect l="0" t="0" r="r" b="b"/>
              <a:pathLst>
                <a:path w="384" h="156">
                  <a:moveTo>
                    <a:pt x="0" y="0"/>
                  </a:moveTo>
                  <a:lnTo>
                    <a:pt x="192" y="156"/>
                  </a:lnTo>
                  <a:lnTo>
                    <a:pt x="384"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Rectangle 1045">
              <a:extLst>
                <a:ext uri="{FF2B5EF4-FFF2-40B4-BE49-F238E27FC236}">
                  <a16:creationId xmlns:a16="http://schemas.microsoft.com/office/drawing/2014/main" id="{93160F39-9EB8-4A76-9168-28C7800B09FF}"/>
                </a:ext>
              </a:extLst>
            </p:cNvPr>
            <p:cNvSpPr>
              <a:spLocks noChangeArrowheads="1"/>
            </p:cNvSpPr>
            <p:nvPr/>
          </p:nvSpPr>
          <p:spPr bwMode="auto">
            <a:xfrm>
              <a:off x="10153650" y="4830763"/>
              <a:ext cx="609600" cy="495300"/>
            </a:xfrm>
            <a:prstGeom prst="rect">
              <a:avLst/>
            </a:prstGeom>
            <a:noFill/>
            <a:ln w="28575">
              <a:solidFill>
                <a:schemeClr val="bg2">
                  <a:lumMod val="5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30" name="Groupe 29">
            <a:extLst>
              <a:ext uri="{FF2B5EF4-FFF2-40B4-BE49-F238E27FC236}">
                <a16:creationId xmlns:a16="http://schemas.microsoft.com/office/drawing/2014/main" id="{D24B6594-FA3A-48F4-92A2-D4E83EEE0610}"/>
              </a:ext>
            </a:extLst>
          </p:cNvPr>
          <p:cNvGrpSpPr>
            <a:grpSpLocks noChangeAspect="1"/>
          </p:cNvGrpSpPr>
          <p:nvPr userDrawn="1"/>
        </p:nvGrpSpPr>
        <p:grpSpPr>
          <a:xfrm>
            <a:off x="1670231" y="1968522"/>
            <a:ext cx="385762" cy="590550"/>
            <a:chOff x="10225088" y="4260850"/>
            <a:chExt cx="385762" cy="590550"/>
          </a:xfrm>
        </p:grpSpPr>
        <p:sp>
          <p:nvSpPr>
            <p:cNvPr id="31" name="Freeform 1050">
              <a:extLst>
                <a:ext uri="{FF2B5EF4-FFF2-40B4-BE49-F238E27FC236}">
                  <a16:creationId xmlns:a16="http://schemas.microsoft.com/office/drawing/2014/main" id="{822366E8-C091-461C-9145-BA0B2410D957}"/>
                </a:ext>
              </a:extLst>
            </p:cNvPr>
            <p:cNvSpPr>
              <a:spLocks/>
            </p:cNvSpPr>
            <p:nvPr/>
          </p:nvSpPr>
          <p:spPr bwMode="auto">
            <a:xfrm>
              <a:off x="10310813" y="4346575"/>
              <a:ext cx="214312" cy="215900"/>
            </a:xfrm>
            <a:custGeom>
              <a:avLst/>
              <a:gdLst>
                <a:gd name="T0" fmla="*/ 135 w 135"/>
                <a:gd name="T1" fmla="*/ 68 h 136"/>
                <a:gd name="T2" fmla="*/ 135 w 135"/>
                <a:gd name="T3" fmla="*/ 68 h 136"/>
                <a:gd name="T4" fmla="*/ 133 w 135"/>
                <a:gd name="T5" fmla="*/ 82 h 136"/>
                <a:gd name="T6" fmla="*/ 129 w 135"/>
                <a:gd name="T7" fmla="*/ 94 h 136"/>
                <a:gd name="T8" fmla="*/ 123 w 135"/>
                <a:gd name="T9" fmla="*/ 106 h 136"/>
                <a:gd name="T10" fmla="*/ 115 w 135"/>
                <a:gd name="T11" fmla="*/ 116 h 136"/>
                <a:gd name="T12" fmla="*/ 105 w 135"/>
                <a:gd name="T13" fmla="*/ 124 h 136"/>
                <a:gd name="T14" fmla="*/ 93 w 135"/>
                <a:gd name="T15" fmla="*/ 130 h 136"/>
                <a:gd name="T16" fmla="*/ 81 w 135"/>
                <a:gd name="T17" fmla="*/ 134 h 136"/>
                <a:gd name="T18" fmla="*/ 68 w 135"/>
                <a:gd name="T19" fmla="*/ 136 h 136"/>
                <a:gd name="T20" fmla="*/ 68 w 135"/>
                <a:gd name="T21" fmla="*/ 136 h 136"/>
                <a:gd name="T22" fmla="*/ 54 w 135"/>
                <a:gd name="T23" fmla="*/ 134 h 136"/>
                <a:gd name="T24" fmla="*/ 42 w 135"/>
                <a:gd name="T25" fmla="*/ 130 h 136"/>
                <a:gd name="T26" fmla="*/ 30 w 135"/>
                <a:gd name="T27" fmla="*/ 124 h 136"/>
                <a:gd name="T28" fmla="*/ 20 w 135"/>
                <a:gd name="T29" fmla="*/ 116 h 136"/>
                <a:gd name="T30" fmla="*/ 12 w 135"/>
                <a:gd name="T31" fmla="*/ 106 h 136"/>
                <a:gd name="T32" fmla="*/ 6 w 135"/>
                <a:gd name="T33" fmla="*/ 94 h 136"/>
                <a:gd name="T34" fmla="*/ 2 w 135"/>
                <a:gd name="T35" fmla="*/ 82 h 136"/>
                <a:gd name="T36" fmla="*/ 0 w 135"/>
                <a:gd name="T37" fmla="*/ 68 h 136"/>
                <a:gd name="T38" fmla="*/ 0 w 135"/>
                <a:gd name="T39" fmla="*/ 68 h 136"/>
                <a:gd name="T40" fmla="*/ 2 w 135"/>
                <a:gd name="T41" fmla="*/ 54 h 136"/>
                <a:gd name="T42" fmla="*/ 6 w 135"/>
                <a:gd name="T43" fmla="*/ 42 h 136"/>
                <a:gd name="T44" fmla="*/ 12 w 135"/>
                <a:gd name="T45" fmla="*/ 30 h 136"/>
                <a:gd name="T46" fmla="*/ 20 w 135"/>
                <a:gd name="T47" fmla="*/ 20 h 136"/>
                <a:gd name="T48" fmla="*/ 30 w 135"/>
                <a:gd name="T49" fmla="*/ 12 h 136"/>
                <a:gd name="T50" fmla="*/ 42 w 135"/>
                <a:gd name="T51" fmla="*/ 6 h 136"/>
                <a:gd name="T52" fmla="*/ 54 w 135"/>
                <a:gd name="T53" fmla="*/ 2 h 136"/>
                <a:gd name="T54" fmla="*/ 68 w 135"/>
                <a:gd name="T55" fmla="*/ 0 h 136"/>
                <a:gd name="T56" fmla="*/ 68 w 135"/>
                <a:gd name="T57" fmla="*/ 0 h 136"/>
                <a:gd name="T58" fmla="*/ 81 w 135"/>
                <a:gd name="T59" fmla="*/ 2 h 136"/>
                <a:gd name="T60" fmla="*/ 93 w 135"/>
                <a:gd name="T61" fmla="*/ 6 h 136"/>
                <a:gd name="T62" fmla="*/ 105 w 135"/>
                <a:gd name="T63" fmla="*/ 12 h 136"/>
                <a:gd name="T64" fmla="*/ 115 w 135"/>
                <a:gd name="T65" fmla="*/ 20 h 136"/>
                <a:gd name="T66" fmla="*/ 123 w 135"/>
                <a:gd name="T67" fmla="*/ 30 h 136"/>
                <a:gd name="T68" fmla="*/ 129 w 135"/>
                <a:gd name="T69" fmla="*/ 42 h 136"/>
                <a:gd name="T70" fmla="*/ 133 w 135"/>
                <a:gd name="T71" fmla="*/ 54 h 136"/>
                <a:gd name="T72" fmla="*/ 135 w 135"/>
                <a:gd name="T73" fmla="*/ 68 h 136"/>
                <a:gd name="T74" fmla="*/ 135 w 135"/>
                <a:gd name="T75"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6">
                  <a:moveTo>
                    <a:pt x="135" y="68"/>
                  </a:moveTo>
                  <a:lnTo>
                    <a:pt x="135" y="68"/>
                  </a:lnTo>
                  <a:lnTo>
                    <a:pt x="133" y="82"/>
                  </a:lnTo>
                  <a:lnTo>
                    <a:pt x="129" y="94"/>
                  </a:lnTo>
                  <a:lnTo>
                    <a:pt x="123" y="106"/>
                  </a:lnTo>
                  <a:lnTo>
                    <a:pt x="115" y="116"/>
                  </a:lnTo>
                  <a:lnTo>
                    <a:pt x="105" y="124"/>
                  </a:lnTo>
                  <a:lnTo>
                    <a:pt x="93" y="130"/>
                  </a:lnTo>
                  <a:lnTo>
                    <a:pt x="81" y="134"/>
                  </a:lnTo>
                  <a:lnTo>
                    <a:pt x="68" y="136"/>
                  </a:lnTo>
                  <a:lnTo>
                    <a:pt x="68" y="136"/>
                  </a:lnTo>
                  <a:lnTo>
                    <a:pt x="54" y="134"/>
                  </a:lnTo>
                  <a:lnTo>
                    <a:pt x="42" y="130"/>
                  </a:lnTo>
                  <a:lnTo>
                    <a:pt x="30" y="124"/>
                  </a:lnTo>
                  <a:lnTo>
                    <a:pt x="20" y="116"/>
                  </a:lnTo>
                  <a:lnTo>
                    <a:pt x="12" y="106"/>
                  </a:lnTo>
                  <a:lnTo>
                    <a:pt x="6" y="94"/>
                  </a:lnTo>
                  <a:lnTo>
                    <a:pt x="2" y="82"/>
                  </a:lnTo>
                  <a:lnTo>
                    <a:pt x="0" y="68"/>
                  </a:lnTo>
                  <a:lnTo>
                    <a:pt x="0" y="68"/>
                  </a:lnTo>
                  <a:lnTo>
                    <a:pt x="2" y="54"/>
                  </a:lnTo>
                  <a:lnTo>
                    <a:pt x="6" y="42"/>
                  </a:lnTo>
                  <a:lnTo>
                    <a:pt x="12" y="30"/>
                  </a:lnTo>
                  <a:lnTo>
                    <a:pt x="20" y="20"/>
                  </a:lnTo>
                  <a:lnTo>
                    <a:pt x="30" y="12"/>
                  </a:lnTo>
                  <a:lnTo>
                    <a:pt x="42" y="6"/>
                  </a:lnTo>
                  <a:lnTo>
                    <a:pt x="54" y="2"/>
                  </a:lnTo>
                  <a:lnTo>
                    <a:pt x="68" y="0"/>
                  </a:lnTo>
                  <a:lnTo>
                    <a:pt x="68" y="0"/>
                  </a:lnTo>
                  <a:lnTo>
                    <a:pt x="81" y="2"/>
                  </a:lnTo>
                  <a:lnTo>
                    <a:pt x="93" y="6"/>
                  </a:lnTo>
                  <a:lnTo>
                    <a:pt x="105" y="12"/>
                  </a:lnTo>
                  <a:lnTo>
                    <a:pt x="115" y="20"/>
                  </a:lnTo>
                  <a:lnTo>
                    <a:pt x="123" y="30"/>
                  </a:lnTo>
                  <a:lnTo>
                    <a:pt x="129" y="42"/>
                  </a:lnTo>
                  <a:lnTo>
                    <a:pt x="133" y="54"/>
                  </a:lnTo>
                  <a:lnTo>
                    <a:pt x="135" y="68"/>
                  </a:lnTo>
                  <a:lnTo>
                    <a:pt x="135" y="68"/>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Freeform 1051">
              <a:extLst>
                <a:ext uri="{FF2B5EF4-FFF2-40B4-BE49-F238E27FC236}">
                  <a16:creationId xmlns:a16="http://schemas.microsoft.com/office/drawing/2014/main" id="{73FC6CF7-2627-43F3-92BF-83F0FF529499}"/>
                </a:ext>
              </a:extLst>
            </p:cNvPr>
            <p:cNvSpPr>
              <a:spLocks/>
            </p:cNvSpPr>
            <p:nvPr/>
          </p:nvSpPr>
          <p:spPr bwMode="auto">
            <a:xfrm>
              <a:off x="10225088" y="4260850"/>
              <a:ext cx="385762" cy="590550"/>
            </a:xfrm>
            <a:custGeom>
              <a:avLst/>
              <a:gdLst>
                <a:gd name="T0" fmla="*/ 122 w 243"/>
                <a:gd name="T1" fmla="*/ 0 h 372"/>
                <a:gd name="T2" fmla="*/ 122 w 243"/>
                <a:gd name="T3" fmla="*/ 0 h 372"/>
                <a:gd name="T4" fmla="*/ 110 w 243"/>
                <a:gd name="T5" fmla="*/ 0 h 372"/>
                <a:gd name="T6" fmla="*/ 98 w 243"/>
                <a:gd name="T7" fmla="*/ 2 h 372"/>
                <a:gd name="T8" fmla="*/ 86 w 243"/>
                <a:gd name="T9" fmla="*/ 6 h 372"/>
                <a:gd name="T10" fmla="*/ 74 w 243"/>
                <a:gd name="T11" fmla="*/ 10 h 372"/>
                <a:gd name="T12" fmla="*/ 54 w 243"/>
                <a:gd name="T13" fmla="*/ 20 h 372"/>
                <a:gd name="T14" fmla="*/ 36 w 243"/>
                <a:gd name="T15" fmla="*/ 36 h 372"/>
                <a:gd name="T16" fmla="*/ 20 w 243"/>
                <a:gd name="T17" fmla="*/ 54 h 372"/>
                <a:gd name="T18" fmla="*/ 8 w 243"/>
                <a:gd name="T19" fmla="*/ 74 h 372"/>
                <a:gd name="T20" fmla="*/ 4 w 243"/>
                <a:gd name="T21" fmla="*/ 86 h 372"/>
                <a:gd name="T22" fmla="*/ 2 w 243"/>
                <a:gd name="T23" fmla="*/ 98 h 372"/>
                <a:gd name="T24" fmla="*/ 0 w 243"/>
                <a:gd name="T25" fmla="*/ 110 h 372"/>
                <a:gd name="T26" fmla="*/ 0 w 243"/>
                <a:gd name="T27" fmla="*/ 122 h 372"/>
                <a:gd name="T28" fmla="*/ 0 w 243"/>
                <a:gd name="T29" fmla="*/ 122 h 372"/>
                <a:gd name="T30" fmla="*/ 0 w 243"/>
                <a:gd name="T31" fmla="*/ 146 h 372"/>
                <a:gd name="T32" fmla="*/ 4 w 243"/>
                <a:gd name="T33" fmla="*/ 168 h 372"/>
                <a:gd name="T34" fmla="*/ 10 w 243"/>
                <a:gd name="T35" fmla="*/ 192 h 372"/>
                <a:gd name="T36" fmla="*/ 18 w 243"/>
                <a:gd name="T37" fmla="*/ 214 h 372"/>
                <a:gd name="T38" fmla="*/ 28 w 243"/>
                <a:gd name="T39" fmla="*/ 234 h 372"/>
                <a:gd name="T40" fmla="*/ 38 w 243"/>
                <a:gd name="T41" fmla="*/ 256 h 372"/>
                <a:gd name="T42" fmla="*/ 60 w 243"/>
                <a:gd name="T43" fmla="*/ 294 h 372"/>
                <a:gd name="T44" fmla="*/ 84 w 243"/>
                <a:gd name="T45" fmla="*/ 326 h 372"/>
                <a:gd name="T46" fmla="*/ 102 w 243"/>
                <a:gd name="T47" fmla="*/ 350 h 372"/>
                <a:gd name="T48" fmla="*/ 122 w 243"/>
                <a:gd name="T49" fmla="*/ 372 h 372"/>
                <a:gd name="T50" fmla="*/ 122 w 243"/>
                <a:gd name="T51" fmla="*/ 372 h 372"/>
                <a:gd name="T52" fmla="*/ 141 w 243"/>
                <a:gd name="T53" fmla="*/ 350 h 372"/>
                <a:gd name="T54" fmla="*/ 159 w 243"/>
                <a:gd name="T55" fmla="*/ 326 h 372"/>
                <a:gd name="T56" fmla="*/ 183 w 243"/>
                <a:gd name="T57" fmla="*/ 294 h 372"/>
                <a:gd name="T58" fmla="*/ 205 w 243"/>
                <a:gd name="T59" fmla="*/ 256 h 372"/>
                <a:gd name="T60" fmla="*/ 215 w 243"/>
                <a:gd name="T61" fmla="*/ 234 h 372"/>
                <a:gd name="T62" fmla="*/ 225 w 243"/>
                <a:gd name="T63" fmla="*/ 214 h 372"/>
                <a:gd name="T64" fmla="*/ 233 w 243"/>
                <a:gd name="T65" fmla="*/ 192 h 372"/>
                <a:gd name="T66" fmla="*/ 239 w 243"/>
                <a:gd name="T67" fmla="*/ 168 h 372"/>
                <a:gd name="T68" fmla="*/ 243 w 243"/>
                <a:gd name="T69" fmla="*/ 146 h 372"/>
                <a:gd name="T70" fmla="*/ 243 w 243"/>
                <a:gd name="T71" fmla="*/ 122 h 372"/>
                <a:gd name="T72" fmla="*/ 243 w 243"/>
                <a:gd name="T73" fmla="*/ 122 h 372"/>
                <a:gd name="T74" fmla="*/ 243 w 243"/>
                <a:gd name="T75" fmla="*/ 110 h 372"/>
                <a:gd name="T76" fmla="*/ 241 w 243"/>
                <a:gd name="T77" fmla="*/ 98 h 372"/>
                <a:gd name="T78" fmla="*/ 239 w 243"/>
                <a:gd name="T79" fmla="*/ 86 h 372"/>
                <a:gd name="T80" fmla="*/ 235 w 243"/>
                <a:gd name="T81" fmla="*/ 74 h 372"/>
                <a:gd name="T82" fmla="*/ 223 w 243"/>
                <a:gd name="T83" fmla="*/ 54 h 372"/>
                <a:gd name="T84" fmla="*/ 207 w 243"/>
                <a:gd name="T85" fmla="*/ 36 h 372"/>
                <a:gd name="T86" fmla="*/ 189 w 243"/>
                <a:gd name="T87" fmla="*/ 20 h 372"/>
                <a:gd name="T88" fmla="*/ 169 w 243"/>
                <a:gd name="T89" fmla="*/ 10 h 372"/>
                <a:gd name="T90" fmla="*/ 157 w 243"/>
                <a:gd name="T91" fmla="*/ 6 h 372"/>
                <a:gd name="T92" fmla="*/ 145 w 243"/>
                <a:gd name="T93" fmla="*/ 2 h 372"/>
                <a:gd name="T94" fmla="*/ 133 w 243"/>
                <a:gd name="T95" fmla="*/ 0 h 372"/>
                <a:gd name="T96" fmla="*/ 122 w 243"/>
                <a:gd name="T97" fmla="*/ 0 h 372"/>
                <a:gd name="T98" fmla="*/ 122 w 243"/>
                <a:gd name="T9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 h="372">
                  <a:moveTo>
                    <a:pt x="122" y="0"/>
                  </a:moveTo>
                  <a:lnTo>
                    <a:pt x="122" y="0"/>
                  </a:lnTo>
                  <a:lnTo>
                    <a:pt x="110" y="0"/>
                  </a:lnTo>
                  <a:lnTo>
                    <a:pt x="98" y="2"/>
                  </a:lnTo>
                  <a:lnTo>
                    <a:pt x="86" y="6"/>
                  </a:lnTo>
                  <a:lnTo>
                    <a:pt x="74" y="10"/>
                  </a:lnTo>
                  <a:lnTo>
                    <a:pt x="54" y="20"/>
                  </a:lnTo>
                  <a:lnTo>
                    <a:pt x="36" y="36"/>
                  </a:lnTo>
                  <a:lnTo>
                    <a:pt x="20" y="54"/>
                  </a:lnTo>
                  <a:lnTo>
                    <a:pt x="8" y="74"/>
                  </a:lnTo>
                  <a:lnTo>
                    <a:pt x="4" y="86"/>
                  </a:lnTo>
                  <a:lnTo>
                    <a:pt x="2" y="98"/>
                  </a:lnTo>
                  <a:lnTo>
                    <a:pt x="0" y="110"/>
                  </a:lnTo>
                  <a:lnTo>
                    <a:pt x="0" y="122"/>
                  </a:lnTo>
                  <a:lnTo>
                    <a:pt x="0" y="122"/>
                  </a:lnTo>
                  <a:lnTo>
                    <a:pt x="0" y="146"/>
                  </a:lnTo>
                  <a:lnTo>
                    <a:pt x="4" y="168"/>
                  </a:lnTo>
                  <a:lnTo>
                    <a:pt x="10" y="192"/>
                  </a:lnTo>
                  <a:lnTo>
                    <a:pt x="18" y="214"/>
                  </a:lnTo>
                  <a:lnTo>
                    <a:pt x="28" y="234"/>
                  </a:lnTo>
                  <a:lnTo>
                    <a:pt x="38" y="256"/>
                  </a:lnTo>
                  <a:lnTo>
                    <a:pt x="60" y="294"/>
                  </a:lnTo>
                  <a:lnTo>
                    <a:pt x="84" y="326"/>
                  </a:lnTo>
                  <a:lnTo>
                    <a:pt x="102" y="350"/>
                  </a:lnTo>
                  <a:lnTo>
                    <a:pt x="122" y="372"/>
                  </a:lnTo>
                  <a:lnTo>
                    <a:pt x="122" y="372"/>
                  </a:lnTo>
                  <a:lnTo>
                    <a:pt x="141" y="350"/>
                  </a:lnTo>
                  <a:lnTo>
                    <a:pt x="159" y="326"/>
                  </a:lnTo>
                  <a:lnTo>
                    <a:pt x="183" y="294"/>
                  </a:lnTo>
                  <a:lnTo>
                    <a:pt x="205" y="256"/>
                  </a:lnTo>
                  <a:lnTo>
                    <a:pt x="215" y="234"/>
                  </a:lnTo>
                  <a:lnTo>
                    <a:pt x="225" y="214"/>
                  </a:lnTo>
                  <a:lnTo>
                    <a:pt x="233" y="192"/>
                  </a:lnTo>
                  <a:lnTo>
                    <a:pt x="239" y="168"/>
                  </a:lnTo>
                  <a:lnTo>
                    <a:pt x="243" y="146"/>
                  </a:lnTo>
                  <a:lnTo>
                    <a:pt x="243" y="122"/>
                  </a:lnTo>
                  <a:lnTo>
                    <a:pt x="243" y="122"/>
                  </a:lnTo>
                  <a:lnTo>
                    <a:pt x="243" y="110"/>
                  </a:lnTo>
                  <a:lnTo>
                    <a:pt x="241" y="98"/>
                  </a:lnTo>
                  <a:lnTo>
                    <a:pt x="239" y="86"/>
                  </a:lnTo>
                  <a:lnTo>
                    <a:pt x="235" y="74"/>
                  </a:lnTo>
                  <a:lnTo>
                    <a:pt x="223" y="54"/>
                  </a:lnTo>
                  <a:lnTo>
                    <a:pt x="207" y="36"/>
                  </a:lnTo>
                  <a:lnTo>
                    <a:pt x="189" y="20"/>
                  </a:lnTo>
                  <a:lnTo>
                    <a:pt x="169" y="10"/>
                  </a:lnTo>
                  <a:lnTo>
                    <a:pt x="157" y="6"/>
                  </a:lnTo>
                  <a:lnTo>
                    <a:pt x="145" y="2"/>
                  </a:lnTo>
                  <a:lnTo>
                    <a:pt x="133" y="0"/>
                  </a:lnTo>
                  <a:lnTo>
                    <a:pt x="122" y="0"/>
                  </a:lnTo>
                  <a:lnTo>
                    <a:pt x="122" y="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33" name="Groupe 32">
            <a:extLst>
              <a:ext uri="{FF2B5EF4-FFF2-40B4-BE49-F238E27FC236}">
                <a16:creationId xmlns:a16="http://schemas.microsoft.com/office/drawing/2014/main" id="{54F34537-3718-4685-94C2-4C0363290C6D}"/>
              </a:ext>
            </a:extLst>
          </p:cNvPr>
          <p:cNvGrpSpPr>
            <a:grpSpLocks noChangeAspect="1"/>
          </p:cNvGrpSpPr>
          <p:nvPr userDrawn="1"/>
        </p:nvGrpSpPr>
        <p:grpSpPr>
          <a:xfrm>
            <a:off x="1580537" y="3260116"/>
            <a:ext cx="565150" cy="565150"/>
            <a:chOff x="9605963" y="4638675"/>
            <a:chExt cx="565150" cy="565150"/>
          </a:xfrm>
        </p:grpSpPr>
        <p:sp>
          <p:nvSpPr>
            <p:cNvPr id="34" name="Freeform 1056">
              <a:extLst>
                <a:ext uri="{FF2B5EF4-FFF2-40B4-BE49-F238E27FC236}">
                  <a16:creationId xmlns:a16="http://schemas.microsoft.com/office/drawing/2014/main" id="{94528571-703D-41AB-8C69-7396440CB82F}"/>
                </a:ext>
              </a:extLst>
            </p:cNvPr>
            <p:cNvSpPr>
              <a:spLocks/>
            </p:cNvSpPr>
            <p:nvPr/>
          </p:nvSpPr>
          <p:spPr bwMode="auto">
            <a:xfrm>
              <a:off x="9605963" y="4886325"/>
              <a:ext cx="565150" cy="176213"/>
            </a:xfrm>
            <a:custGeom>
              <a:avLst/>
              <a:gdLst>
                <a:gd name="T0" fmla="*/ 0 w 356"/>
                <a:gd name="T1" fmla="*/ 111 h 111"/>
                <a:gd name="T2" fmla="*/ 99 w 356"/>
                <a:gd name="T3" fmla="*/ 0 h 111"/>
                <a:gd name="T4" fmla="*/ 222 w 356"/>
                <a:gd name="T5" fmla="*/ 111 h 111"/>
                <a:gd name="T6" fmla="*/ 289 w 356"/>
                <a:gd name="T7" fmla="*/ 54 h 111"/>
                <a:gd name="T8" fmla="*/ 356 w 356"/>
                <a:gd name="T9" fmla="*/ 111 h 111"/>
              </a:gdLst>
              <a:ahLst/>
              <a:cxnLst>
                <a:cxn ang="0">
                  <a:pos x="T0" y="T1"/>
                </a:cxn>
                <a:cxn ang="0">
                  <a:pos x="T2" y="T3"/>
                </a:cxn>
                <a:cxn ang="0">
                  <a:pos x="T4" y="T5"/>
                </a:cxn>
                <a:cxn ang="0">
                  <a:pos x="T6" y="T7"/>
                </a:cxn>
                <a:cxn ang="0">
                  <a:pos x="T8" y="T9"/>
                </a:cxn>
              </a:cxnLst>
              <a:rect l="0" t="0" r="r" b="b"/>
              <a:pathLst>
                <a:path w="356" h="111">
                  <a:moveTo>
                    <a:pt x="0" y="111"/>
                  </a:moveTo>
                  <a:lnTo>
                    <a:pt x="99" y="0"/>
                  </a:lnTo>
                  <a:lnTo>
                    <a:pt x="222" y="111"/>
                  </a:lnTo>
                  <a:lnTo>
                    <a:pt x="289" y="54"/>
                  </a:lnTo>
                  <a:lnTo>
                    <a:pt x="356" y="111"/>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Freeform 1057">
              <a:extLst>
                <a:ext uri="{FF2B5EF4-FFF2-40B4-BE49-F238E27FC236}">
                  <a16:creationId xmlns:a16="http://schemas.microsoft.com/office/drawing/2014/main" id="{3A20A737-541D-4BAA-8020-638543AFB802}"/>
                </a:ext>
              </a:extLst>
            </p:cNvPr>
            <p:cNvSpPr>
              <a:spLocks/>
            </p:cNvSpPr>
            <p:nvPr/>
          </p:nvSpPr>
          <p:spPr bwMode="auto">
            <a:xfrm>
              <a:off x="9939338" y="4725988"/>
              <a:ext cx="141288" cy="141288"/>
            </a:xfrm>
            <a:custGeom>
              <a:avLst/>
              <a:gdLst>
                <a:gd name="T0" fmla="*/ 89 w 89"/>
                <a:gd name="T1" fmla="*/ 44 h 89"/>
                <a:gd name="T2" fmla="*/ 89 w 89"/>
                <a:gd name="T3" fmla="*/ 44 h 89"/>
                <a:gd name="T4" fmla="*/ 89 w 89"/>
                <a:gd name="T5" fmla="*/ 54 h 89"/>
                <a:gd name="T6" fmla="*/ 87 w 89"/>
                <a:gd name="T7" fmla="*/ 62 h 89"/>
                <a:gd name="T8" fmla="*/ 81 w 89"/>
                <a:gd name="T9" fmla="*/ 70 h 89"/>
                <a:gd name="T10" fmla="*/ 77 w 89"/>
                <a:gd name="T11" fmla="*/ 76 h 89"/>
                <a:gd name="T12" fmla="*/ 71 w 89"/>
                <a:gd name="T13" fmla="*/ 81 h 89"/>
                <a:gd name="T14" fmla="*/ 63 w 89"/>
                <a:gd name="T15" fmla="*/ 87 h 89"/>
                <a:gd name="T16" fmla="*/ 55 w 89"/>
                <a:gd name="T17" fmla="*/ 89 h 89"/>
                <a:gd name="T18" fmla="*/ 45 w 89"/>
                <a:gd name="T19" fmla="*/ 89 h 89"/>
                <a:gd name="T20" fmla="*/ 45 w 89"/>
                <a:gd name="T21" fmla="*/ 89 h 89"/>
                <a:gd name="T22" fmla="*/ 37 w 89"/>
                <a:gd name="T23" fmla="*/ 89 h 89"/>
                <a:gd name="T24" fmla="*/ 29 w 89"/>
                <a:gd name="T25" fmla="*/ 87 h 89"/>
                <a:gd name="T26" fmla="*/ 21 w 89"/>
                <a:gd name="T27" fmla="*/ 81 h 89"/>
                <a:gd name="T28" fmla="*/ 15 w 89"/>
                <a:gd name="T29" fmla="*/ 76 h 89"/>
                <a:gd name="T30" fmla="*/ 8 w 89"/>
                <a:gd name="T31" fmla="*/ 70 h 89"/>
                <a:gd name="T32" fmla="*/ 4 w 89"/>
                <a:gd name="T33" fmla="*/ 62 h 89"/>
                <a:gd name="T34" fmla="*/ 2 w 89"/>
                <a:gd name="T35" fmla="*/ 54 h 89"/>
                <a:gd name="T36" fmla="*/ 0 w 89"/>
                <a:gd name="T37" fmla="*/ 44 h 89"/>
                <a:gd name="T38" fmla="*/ 0 w 89"/>
                <a:gd name="T39" fmla="*/ 44 h 89"/>
                <a:gd name="T40" fmla="*/ 2 w 89"/>
                <a:gd name="T41" fmla="*/ 36 h 89"/>
                <a:gd name="T42" fmla="*/ 4 w 89"/>
                <a:gd name="T43" fmla="*/ 28 h 89"/>
                <a:gd name="T44" fmla="*/ 8 w 89"/>
                <a:gd name="T45" fmla="*/ 20 h 89"/>
                <a:gd name="T46" fmla="*/ 15 w 89"/>
                <a:gd name="T47" fmla="*/ 14 h 89"/>
                <a:gd name="T48" fmla="*/ 21 w 89"/>
                <a:gd name="T49" fmla="*/ 8 h 89"/>
                <a:gd name="T50" fmla="*/ 29 w 89"/>
                <a:gd name="T51" fmla="*/ 4 h 89"/>
                <a:gd name="T52" fmla="*/ 37 w 89"/>
                <a:gd name="T53" fmla="*/ 2 h 89"/>
                <a:gd name="T54" fmla="*/ 45 w 89"/>
                <a:gd name="T55" fmla="*/ 0 h 89"/>
                <a:gd name="T56" fmla="*/ 45 w 89"/>
                <a:gd name="T57" fmla="*/ 0 h 89"/>
                <a:gd name="T58" fmla="*/ 55 w 89"/>
                <a:gd name="T59" fmla="*/ 2 h 89"/>
                <a:gd name="T60" fmla="*/ 63 w 89"/>
                <a:gd name="T61" fmla="*/ 4 h 89"/>
                <a:gd name="T62" fmla="*/ 71 w 89"/>
                <a:gd name="T63" fmla="*/ 8 h 89"/>
                <a:gd name="T64" fmla="*/ 77 w 89"/>
                <a:gd name="T65" fmla="*/ 14 h 89"/>
                <a:gd name="T66" fmla="*/ 81 w 89"/>
                <a:gd name="T67" fmla="*/ 20 h 89"/>
                <a:gd name="T68" fmla="*/ 87 w 89"/>
                <a:gd name="T69" fmla="*/ 28 h 89"/>
                <a:gd name="T70" fmla="*/ 89 w 89"/>
                <a:gd name="T71" fmla="*/ 36 h 89"/>
                <a:gd name="T72" fmla="*/ 89 w 89"/>
                <a:gd name="T73" fmla="*/ 44 h 89"/>
                <a:gd name="T74" fmla="*/ 89 w 89"/>
                <a:gd name="T75"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9" h="89">
                  <a:moveTo>
                    <a:pt x="89" y="44"/>
                  </a:moveTo>
                  <a:lnTo>
                    <a:pt x="89" y="44"/>
                  </a:lnTo>
                  <a:lnTo>
                    <a:pt x="89" y="54"/>
                  </a:lnTo>
                  <a:lnTo>
                    <a:pt x="87" y="62"/>
                  </a:lnTo>
                  <a:lnTo>
                    <a:pt x="81" y="70"/>
                  </a:lnTo>
                  <a:lnTo>
                    <a:pt x="77" y="76"/>
                  </a:lnTo>
                  <a:lnTo>
                    <a:pt x="71" y="81"/>
                  </a:lnTo>
                  <a:lnTo>
                    <a:pt x="63" y="87"/>
                  </a:lnTo>
                  <a:lnTo>
                    <a:pt x="55" y="89"/>
                  </a:lnTo>
                  <a:lnTo>
                    <a:pt x="45" y="89"/>
                  </a:lnTo>
                  <a:lnTo>
                    <a:pt x="45" y="89"/>
                  </a:lnTo>
                  <a:lnTo>
                    <a:pt x="37" y="89"/>
                  </a:lnTo>
                  <a:lnTo>
                    <a:pt x="29" y="87"/>
                  </a:lnTo>
                  <a:lnTo>
                    <a:pt x="21" y="81"/>
                  </a:lnTo>
                  <a:lnTo>
                    <a:pt x="15" y="76"/>
                  </a:lnTo>
                  <a:lnTo>
                    <a:pt x="8" y="70"/>
                  </a:lnTo>
                  <a:lnTo>
                    <a:pt x="4" y="62"/>
                  </a:lnTo>
                  <a:lnTo>
                    <a:pt x="2" y="54"/>
                  </a:lnTo>
                  <a:lnTo>
                    <a:pt x="0" y="44"/>
                  </a:lnTo>
                  <a:lnTo>
                    <a:pt x="0" y="44"/>
                  </a:lnTo>
                  <a:lnTo>
                    <a:pt x="2" y="36"/>
                  </a:lnTo>
                  <a:lnTo>
                    <a:pt x="4" y="28"/>
                  </a:lnTo>
                  <a:lnTo>
                    <a:pt x="8" y="20"/>
                  </a:lnTo>
                  <a:lnTo>
                    <a:pt x="15" y="14"/>
                  </a:lnTo>
                  <a:lnTo>
                    <a:pt x="21" y="8"/>
                  </a:lnTo>
                  <a:lnTo>
                    <a:pt x="29" y="4"/>
                  </a:lnTo>
                  <a:lnTo>
                    <a:pt x="37" y="2"/>
                  </a:lnTo>
                  <a:lnTo>
                    <a:pt x="45" y="0"/>
                  </a:lnTo>
                  <a:lnTo>
                    <a:pt x="45" y="0"/>
                  </a:lnTo>
                  <a:lnTo>
                    <a:pt x="55" y="2"/>
                  </a:lnTo>
                  <a:lnTo>
                    <a:pt x="63" y="4"/>
                  </a:lnTo>
                  <a:lnTo>
                    <a:pt x="71" y="8"/>
                  </a:lnTo>
                  <a:lnTo>
                    <a:pt x="77" y="14"/>
                  </a:lnTo>
                  <a:lnTo>
                    <a:pt x="81" y="20"/>
                  </a:lnTo>
                  <a:lnTo>
                    <a:pt x="87" y="28"/>
                  </a:lnTo>
                  <a:lnTo>
                    <a:pt x="89" y="36"/>
                  </a:lnTo>
                  <a:lnTo>
                    <a:pt x="89" y="44"/>
                  </a:lnTo>
                  <a:lnTo>
                    <a:pt x="89" y="44"/>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Rectangle 1055">
              <a:extLst>
                <a:ext uri="{FF2B5EF4-FFF2-40B4-BE49-F238E27FC236}">
                  <a16:creationId xmlns:a16="http://schemas.microsoft.com/office/drawing/2014/main" id="{5066B986-554D-44C0-A42C-4F56B38B0B42}"/>
                </a:ext>
              </a:extLst>
            </p:cNvPr>
            <p:cNvSpPr>
              <a:spLocks noChangeArrowheads="1"/>
            </p:cNvSpPr>
            <p:nvPr/>
          </p:nvSpPr>
          <p:spPr bwMode="auto">
            <a:xfrm>
              <a:off x="9605963" y="4638675"/>
              <a:ext cx="565150" cy="565150"/>
            </a:xfrm>
            <a:prstGeom prst="rect">
              <a:avLst/>
            </a:prstGeom>
            <a:noFill/>
            <a:ln w="28575">
              <a:solidFill>
                <a:schemeClr val="bg2">
                  <a:lumMod val="5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37" name="Groupe 36">
            <a:extLst>
              <a:ext uri="{FF2B5EF4-FFF2-40B4-BE49-F238E27FC236}">
                <a16:creationId xmlns:a16="http://schemas.microsoft.com/office/drawing/2014/main" id="{8102C8EB-4336-41D4-A356-2397BD624509}"/>
              </a:ext>
            </a:extLst>
          </p:cNvPr>
          <p:cNvGrpSpPr>
            <a:grpSpLocks noChangeAspect="1"/>
          </p:cNvGrpSpPr>
          <p:nvPr userDrawn="1"/>
        </p:nvGrpSpPr>
        <p:grpSpPr>
          <a:xfrm>
            <a:off x="3159030" y="3101366"/>
            <a:ext cx="685801" cy="723900"/>
            <a:chOff x="10433050" y="4414838"/>
            <a:chExt cx="685801" cy="723900"/>
          </a:xfrm>
        </p:grpSpPr>
        <p:sp>
          <p:nvSpPr>
            <p:cNvPr id="38" name="Freeform 1061">
              <a:extLst>
                <a:ext uri="{FF2B5EF4-FFF2-40B4-BE49-F238E27FC236}">
                  <a16:creationId xmlns:a16="http://schemas.microsoft.com/office/drawing/2014/main" id="{43E213C9-EFA6-492C-B417-4CB21EC7EDB8}"/>
                </a:ext>
              </a:extLst>
            </p:cNvPr>
            <p:cNvSpPr>
              <a:spLocks/>
            </p:cNvSpPr>
            <p:nvPr/>
          </p:nvSpPr>
          <p:spPr bwMode="auto">
            <a:xfrm>
              <a:off x="10602913" y="4579938"/>
              <a:ext cx="346075" cy="403225"/>
            </a:xfrm>
            <a:custGeom>
              <a:avLst/>
              <a:gdLst>
                <a:gd name="T0" fmla="*/ 218 w 218"/>
                <a:gd name="T1" fmla="*/ 107 h 254"/>
                <a:gd name="T2" fmla="*/ 218 w 218"/>
                <a:gd name="T3" fmla="*/ 107 h 254"/>
                <a:gd name="T4" fmla="*/ 216 w 218"/>
                <a:gd name="T5" fmla="*/ 85 h 254"/>
                <a:gd name="T6" fmla="*/ 210 w 218"/>
                <a:gd name="T7" fmla="*/ 65 h 254"/>
                <a:gd name="T8" fmla="*/ 200 w 218"/>
                <a:gd name="T9" fmla="*/ 47 h 254"/>
                <a:gd name="T10" fmla="*/ 186 w 218"/>
                <a:gd name="T11" fmla="*/ 31 h 254"/>
                <a:gd name="T12" fmla="*/ 170 w 218"/>
                <a:gd name="T13" fmla="*/ 17 h 254"/>
                <a:gd name="T14" fmla="*/ 151 w 218"/>
                <a:gd name="T15" fmla="*/ 8 h 254"/>
                <a:gd name="T16" fmla="*/ 131 w 218"/>
                <a:gd name="T17" fmla="*/ 2 h 254"/>
                <a:gd name="T18" fmla="*/ 109 w 218"/>
                <a:gd name="T19" fmla="*/ 0 h 254"/>
                <a:gd name="T20" fmla="*/ 109 w 218"/>
                <a:gd name="T21" fmla="*/ 0 h 254"/>
                <a:gd name="T22" fmla="*/ 87 w 218"/>
                <a:gd name="T23" fmla="*/ 2 h 254"/>
                <a:gd name="T24" fmla="*/ 67 w 218"/>
                <a:gd name="T25" fmla="*/ 8 h 254"/>
                <a:gd name="T26" fmla="*/ 48 w 218"/>
                <a:gd name="T27" fmla="*/ 17 h 254"/>
                <a:gd name="T28" fmla="*/ 32 w 218"/>
                <a:gd name="T29" fmla="*/ 31 h 254"/>
                <a:gd name="T30" fmla="*/ 18 w 218"/>
                <a:gd name="T31" fmla="*/ 47 h 254"/>
                <a:gd name="T32" fmla="*/ 8 w 218"/>
                <a:gd name="T33" fmla="*/ 65 h 254"/>
                <a:gd name="T34" fmla="*/ 2 w 218"/>
                <a:gd name="T35" fmla="*/ 85 h 254"/>
                <a:gd name="T36" fmla="*/ 0 w 218"/>
                <a:gd name="T37" fmla="*/ 107 h 254"/>
                <a:gd name="T38" fmla="*/ 0 w 218"/>
                <a:gd name="T39" fmla="*/ 107 h 254"/>
                <a:gd name="T40" fmla="*/ 2 w 218"/>
                <a:gd name="T41" fmla="*/ 123 h 254"/>
                <a:gd name="T42" fmla="*/ 4 w 218"/>
                <a:gd name="T43" fmla="*/ 137 h 254"/>
                <a:gd name="T44" fmla="*/ 10 w 218"/>
                <a:gd name="T45" fmla="*/ 151 h 254"/>
                <a:gd name="T46" fmla="*/ 16 w 218"/>
                <a:gd name="T47" fmla="*/ 163 h 254"/>
                <a:gd name="T48" fmla="*/ 24 w 218"/>
                <a:gd name="T49" fmla="*/ 175 h 254"/>
                <a:gd name="T50" fmla="*/ 34 w 218"/>
                <a:gd name="T51" fmla="*/ 185 h 254"/>
                <a:gd name="T52" fmla="*/ 46 w 218"/>
                <a:gd name="T53" fmla="*/ 195 h 254"/>
                <a:gd name="T54" fmla="*/ 59 w 218"/>
                <a:gd name="T55" fmla="*/ 203 h 254"/>
                <a:gd name="T56" fmla="*/ 59 w 218"/>
                <a:gd name="T57" fmla="*/ 254 h 254"/>
                <a:gd name="T58" fmla="*/ 159 w 218"/>
                <a:gd name="T59" fmla="*/ 254 h 254"/>
                <a:gd name="T60" fmla="*/ 159 w 218"/>
                <a:gd name="T61" fmla="*/ 203 h 254"/>
                <a:gd name="T62" fmla="*/ 159 w 218"/>
                <a:gd name="T63" fmla="*/ 203 h 254"/>
                <a:gd name="T64" fmla="*/ 172 w 218"/>
                <a:gd name="T65" fmla="*/ 195 h 254"/>
                <a:gd name="T66" fmla="*/ 184 w 218"/>
                <a:gd name="T67" fmla="*/ 185 h 254"/>
                <a:gd name="T68" fmla="*/ 194 w 218"/>
                <a:gd name="T69" fmla="*/ 175 h 254"/>
                <a:gd name="T70" fmla="*/ 202 w 218"/>
                <a:gd name="T71" fmla="*/ 163 h 254"/>
                <a:gd name="T72" fmla="*/ 208 w 218"/>
                <a:gd name="T73" fmla="*/ 151 h 254"/>
                <a:gd name="T74" fmla="*/ 214 w 218"/>
                <a:gd name="T75" fmla="*/ 137 h 254"/>
                <a:gd name="T76" fmla="*/ 218 w 218"/>
                <a:gd name="T77" fmla="*/ 123 h 254"/>
                <a:gd name="T78" fmla="*/ 218 w 218"/>
                <a:gd name="T79" fmla="*/ 107 h 254"/>
                <a:gd name="T80" fmla="*/ 218 w 218"/>
                <a:gd name="T81" fmla="*/ 10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54">
                  <a:moveTo>
                    <a:pt x="218" y="107"/>
                  </a:moveTo>
                  <a:lnTo>
                    <a:pt x="218" y="107"/>
                  </a:lnTo>
                  <a:lnTo>
                    <a:pt x="216" y="85"/>
                  </a:lnTo>
                  <a:lnTo>
                    <a:pt x="210" y="65"/>
                  </a:lnTo>
                  <a:lnTo>
                    <a:pt x="200" y="47"/>
                  </a:lnTo>
                  <a:lnTo>
                    <a:pt x="186" y="31"/>
                  </a:lnTo>
                  <a:lnTo>
                    <a:pt x="170" y="17"/>
                  </a:lnTo>
                  <a:lnTo>
                    <a:pt x="151" y="8"/>
                  </a:lnTo>
                  <a:lnTo>
                    <a:pt x="131" y="2"/>
                  </a:lnTo>
                  <a:lnTo>
                    <a:pt x="109" y="0"/>
                  </a:lnTo>
                  <a:lnTo>
                    <a:pt x="109" y="0"/>
                  </a:lnTo>
                  <a:lnTo>
                    <a:pt x="87" y="2"/>
                  </a:lnTo>
                  <a:lnTo>
                    <a:pt x="67" y="8"/>
                  </a:lnTo>
                  <a:lnTo>
                    <a:pt x="48" y="17"/>
                  </a:lnTo>
                  <a:lnTo>
                    <a:pt x="32" y="31"/>
                  </a:lnTo>
                  <a:lnTo>
                    <a:pt x="18" y="47"/>
                  </a:lnTo>
                  <a:lnTo>
                    <a:pt x="8" y="65"/>
                  </a:lnTo>
                  <a:lnTo>
                    <a:pt x="2" y="85"/>
                  </a:lnTo>
                  <a:lnTo>
                    <a:pt x="0" y="107"/>
                  </a:lnTo>
                  <a:lnTo>
                    <a:pt x="0" y="107"/>
                  </a:lnTo>
                  <a:lnTo>
                    <a:pt x="2" y="123"/>
                  </a:lnTo>
                  <a:lnTo>
                    <a:pt x="4" y="137"/>
                  </a:lnTo>
                  <a:lnTo>
                    <a:pt x="10" y="151"/>
                  </a:lnTo>
                  <a:lnTo>
                    <a:pt x="16" y="163"/>
                  </a:lnTo>
                  <a:lnTo>
                    <a:pt x="24" y="175"/>
                  </a:lnTo>
                  <a:lnTo>
                    <a:pt x="34" y="185"/>
                  </a:lnTo>
                  <a:lnTo>
                    <a:pt x="46" y="195"/>
                  </a:lnTo>
                  <a:lnTo>
                    <a:pt x="59" y="203"/>
                  </a:lnTo>
                  <a:lnTo>
                    <a:pt x="59" y="254"/>
                  </a:lnTo>
                  <a:lnTo>
                    <a:pt x="159" y="254"/>
                  </a:lnTo>
                  <a:lnTo>
                    <a:pt x="159" y="203"/>
                  </a:lnTo>
                  <a:lnTo>
                    <a:pt x="159" y="203"/>
                  </a:lnTo>
                  <a:lnTo>
                    <a:pt x="172" y="195"/>
                  </a:lnTo>
                  <a:lnTo>
                    <a:pt x="184" y="185"/>
                  </a:lnTo>
                  <a:lnTo>
                    <a:pt x="194" y="175"/>
                  </a:lnTo>
                  <a:lnTo>
                    <a:pt x="202" y="163"/>
                  </a:lnTo>
                  <a:lnTo>
                    <a:pt x="208" y="151"/>
                  </a:lnTo>
                  <a:lnTo>
                    <a:pt x="214" y="137"/>
                  </a:lnTo>
                  <a:lnTo>
                    <a:pt x="218" y="123"/>
                  </a:lnTo>
                  <a:lnTo>
                    <a:pt x="218" y="107"/>
                  </a:lnTo>
                  <a:lnTo>
                    <a:pt x="218" y="107"/>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1062">
              <a:extLst>
                <a:ext uri="{FF2B5EF4-FFF2-40B4-BE49-F238E27FC236}">
                  <a16:creationId xmlns:a16="http://schemas.microsoft.com/office/drawing/2014/main" id="{10391152-6BCD-4248-9D6D-2842D7A496CF}"/>
                </a:ext>
              </a:extLst>
            </p:cNvPr>
            <p:cNvSpPr>
              <a:spLocks noChangeShapeType="1"/>
            </p:cNvSpPr>
            <p:nvPr/>
          </p:nvSpPr>
          <p:spPr bwMode="auto">
            <a:xfrm>
              <a:off x="10696575" y="5033963"/>
              <a:ext cx="158750"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1063">
              <a:extLst>
                <a:ext uri="{FF2B5EF4-FFF2-40B4-BE49-F238E27FC236}">
                  <a16:creationId xmlns:a16="http://schemas.microsoft.com/office/drawing/2014/main" id="{B20E7194-66CB-4E58-8EDB-75BD4C0E6F5C}"/>
                </a:ext>
              </a:extLst>
            </p:cNvPr>
            <p:cNvSpPr>
              <a:spLocks noChangeShapeType="1"/>
            </p:cNvSpPr>
            <p:nvPr/>
          </p:nvSpPr>
          <p:spPr bwMode="auto">
            <a:xfrm>
              <a:off x="10696575" y="5087938"/>
              <a:ext cx="158750"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Freeform 1064">
              <a:extLst>
                <a:ext uri="{FF2B5EF4-FFF2-40B4-BE49-F238E27FC236}">
                  <a16:creationId xmlns:a16="http://schemas.microsoft.com/office/drawing/2014/main" id="{90968FAA-5140-4A43-A19C-DE014E9D60C6}"/>
                </a:ext>
              </a:extLst>
            </p:cNvPr>
            <p:cNvSpPr>
              <a:spLocks/>
            </p:cNvSpPr>
            <p:nvPr/>
          </p:nvSpPr>
          <p:spPr bwMode="auto">
            <a:xfrm>
              <a:off x="10725150" y="5087938"/>
              <a:ext cx="101600" cy="50800"/>
            </a:xfrm>
            <a:custGeom>
              <a:avLst/>
              <a:gdLst>
                <a:gd name="T0" fmla="*/ 64 w 64"/>
                <a:gd name="T1" fmla="*/ 0 h 32"/>
                <a:gd name="T2" fmla="*/ 64 w 64"/>
                <a:gd name="T3" fmla="*/ 0 h 32"/>
                <a:gd name="T4" fmla="*/ 64 w 64"/>
                <a:gd name="T5" fmla="*/ 6 h 32"/>
                <a:gd name="T6" fmla="*/ 62 w 64"/>
                <a:gd name="T7" fmla="*/ 12 h 32"/>
                <a:gd name="T8" fmla="*/ 60 w 64"/>
                <a:gd name="T9" fmla="*/ 18 h 32"/>
                <a:gd name="T10" fmla="*/ 56 w 64"/>
                <a:gd name="T11" fmla="*/ 22 h 32"/>
                <a:gd name="T12" fmla="*/ 50 w 64"/>
                <a:gd name="T13" fmla="*/ 26 h 32"/>
                <a:gd name="T14" fmla="*/ 44 w 64"/>
                <a:gd name="T15" fmla="*/ 30 h 32"/>
                <a:gd name="T16" fmla="*/ 38 w 64"/>
                <a:gd name="T17" fmla="*/ 32 h 32"/>
                <a:gd name="T18" fmla="*/ 32 w 64"/>
                <a:gd name="T19" fmla="*/ 32 h 32"/>
                <a:gd name="T20" fmla="*/ 32 w 64"/>
                <a:gd name="T21" fmla="*/ 32 h 32"/>
                <a:gd name="T22" fmla="*/ 26 w 64"/>
                <a:gd name="T23" fmla="*/ 32 h 32"/>
                <a:gd name="T24" fmla="*/ 20 w 64"/>
                <a:gd name="T25" fmla="*/ 30 h 32"/>
                <a:gd name="T26" fmla="*/ 14 w 64"/>
                <a:gd name="T27" fmla="*/ 26 h 32"/>
                <a:gd name="T28" fmla="*/ 10 w 64"/>
                <a:gd name="T29" fmla="*/ 22 h 32"/>
                <a:gd name="T30" fmla="*/ 6 w 64"/>
                <a:gd name="T31" fmla="*/ 18 h 32"/>
                <a:gd name="T32" fmla="*/ 2 w 64"/>
                <a:gd name="T33" fmla="*/ 12 h 32"/>
                <a:gd name="T34" fmla="*/ 0 w 64"/>
                <a:gd name="T35" fmla="*/ 6 h 32"/>
                <a:gd name="T36" fmla="*/ 0 w 64"/>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32">
                  <a:moveTo>
                    <a:pt x="64" y="0"/>
                  </a:moveTo>
                  <a:lnTo>
                    <a:pt x="64" y="0"/>
                  </a:lnTo>
                  <a:lnTo>
                    <a:pt x="64" y="6"/>
                  </a:lnTo>
                  <a:lnTo>
                    <a:pt x="62" y="12"/>
                  </a:lnTo>
                  <a:lnTo>
                    <a:pt x="60" y="18"/>
                  </a:lnTo>
                  <a:lnTo>
                    <a:pt x="56" y="22"/>
                  </a:lnTo>
                  <a:lnTo>
                    <a:pt x="50" y="26"/>
                  </a:lnTo>
                  <a:lnTo>
                    <a:pt x="44" y="30"/>
                  </a:lnTo>
                  <a:lnTo>
                    <a:pt x="38" y="32"/>
                  </a:lnTo>
                  <a:lnTo>
                    <a:pt x="32" y="32"/>
                  </a:lnTo>
                  <a:lnTo>
                    <a:pt x="32" y="32"/>
                  </a:lnTo>
                  <a:lnTo>
                    <a:pt x="26" y="32"/>
                  </a:lnTo>
                  <a:lnTo>
                    <a:pt x="20" y="30"/>
                  </a:lnTo>
                  <a:lnTo>
                    <a:pt x="14" y="26"/>
                  </a:lnTo>
                  <a:lnTo>
                    <a:pt x="10" y="22"/>
                  </a:lnTo>
                  <a:lnTo>
                    <a:pt x="6" y="18"/>
                  </a:lnTo>
                  <a:lnTo>
                    <a:pt x="2" y="12"/>
                  </a:lnTo>
                  <a:lnTo>
                    <a:pt x="0" y="6"/>
                  </a:lnTo>
                  <a:lnTo>
                    <a:pt x="0"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1065">
              <a:extLst>
                <a:ext uri="{FF2B5EF4-FFF2-40B4-BE49-F238E27FC236}">
                  <a16:creationId xmlns:a16="http://schemas.microsoft.com/office/drawing/2014/main" id="{D8CD896C-663C-44EF-89C9-25527516F86A}"/>
                </a:ext>
              </a:extLst>
            </p:cNvPr>
            <p:cNvSpPr>
              <a:spLocks noChangeShapeType="1"/>
            </p:cNvSpPr>
            <p:nvPr/>
          </p:nvSpPr>
          <p:spPr bwMode="auto">
            <a:xfrm flipV="1">
              <a:off x="10775950" y="4414838"/>
              <a:ext cx="0" cy="10795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Line 1066">
              <a:extLst>
                <a:ext uri="{FF2B5EF4-FFF2-40B4-BE49-F238E27FC236}">
                  <a16:creationId xmlns:a16="http://schemas.microsoft.com/office/drawing/2014/main" id="{A1C1E225-6C75-46D7-BC78-6C8CEE3EDCC9}"/>
                </a:ext>
              </a:extLst>
            </p:cNvPr>
            <p:cNvSpPr>
              <a:spLocks noChangeShapeType="1"/>
            </p:cNvSpPr>
            <p:nvPr/>
          </p:nvSpPr>
          <p:spPr bwMode="auto">
            <a:xfrm>
              <a:off x="11009313" y="4749801"/>
              <a:ext cx="109538"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1067">
              <a:extLst>
                <a:ext uri="{FF2B5EF4-FFF2-40B4-BE49-F238E27FC236}">
                  <a16:creationId xmlns:a16="http://schemas.microsoft.com/office/drawing/2014/main" id="{DD28C267-88F7-477B-BC17-6CFE4149B54B}"/>
                </a:ext>
              </a:extLst>
            </p:cNvPr>
            <p:cNvSpPr>
              <a:spLocks noChangeShapeType="1"/>
            </p:cNvSpPr>
            <p:nvPr/>
          </p:nvSpPr>
          <p:spPr bwMode="auto">
            <a:xfrm>
              <a:off x="10433050" y="4749801"/>
              <a:ext cx="109538"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Line 1068">
              <a:extLst>
                <a:ext uri="{FF2B5EF4-FFF2-40B4-BE49-F238E27FC236}">
                  <a16:creationId xmlns:a16="http://schemas.microsoft.com/office/drawing/2014/main" id="{51C49780-5274-4862-9BBE-38584AE0F9C5}"/>
                </a:ext>
              </a:extLst>
            </p:cNvPr>
            <p:cNvSpPr>
              <a:spLocks noChangeShapeType="1"/>
            </p:cNvSpPr>
            <p:nvPr/>
          </p:nvSpPr>
          <p:spPr bwMode="auto">
            <a:xfrm flipV="1">
              <a:off x="10945813" y="4506913"/>
              <a:ext cx="76200" cy="7620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Line 1069">
              <a:extLst>
                <a:ext uri="{FF2B5EF4-FFF2-40B4-BE49-F238E27FC236}">
                  <a16:creationId xmlns:a16="http://schemas.microsoft.com/office/drawing/2014/main" id="{45BE6433-8B32-4E5F-B31B-CCA6A9CC96C6}"/>
                </a:ext>
              </a:extLst>
            </p:cNvPr>
            <p:cNvSpPr>
              <a:spLocks noChangeShapeType="1"/>
            </p:cNvSpPr>
            <p:nvPr/>
          </p:nvSpPr>
          <p:spPr bwMode="auto">
            <a:xfrm flipH="1" flipV="1">
              <a:off x="10533063" y="4506913"/>
              <a:ext cx="76200" cy="7620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47" name="Groupe 46">
            <a:extLst>
              <a:ext uri="{FF2B5EF4-FFF2-40B4-BE49-F238E27FC236}">
                <a16:creationId xmlns:a16="http://schemas.microsoft.com/office/drawing/2014/main" id="{893C27C0-49E0-457F-B070-F9298E479E15}"/>
              </a:ext>
            </a:extLst>
          </p:cNvPr>
          <p:cNvGrpSpPr>
            <a:grpSpLocks noChangeAspect="1"/>
          </p:cNvGrpSpPr>
          <p:nvPr userDrawn="1"/>
        </p:nvGrpSpPr>
        <p:grpSpPr>
          <a:xfrm>
            <a:off x="5010985" y="3042259"/>
            <a:ext cx="479425" cy="730251"/>
            <a:chOff x="9717088" y="4421188"/>
            <a:chExt cx="479425" cy="730251"/>
          </a:xfrm>
        </p:grpSpPr>
        <p:sp>
          <p:nvSpPr>
            <p:cNvPr id="48" name="Freeform 1073">
              <a:extLst>
                <a:ext uri="{FF2B5EF4-FFF2-40B4-BE49-F238E27FC236}">
                  <a16:creationId xmlns:a16="http://schemas.microsoft.com/office/drawing/2014/main" id="{00959BFA-AA8A-43B7-9813-24B04CC3BC62}"/>
                </a:ext>
              </a:extLst>
            </p:cNvPr>
            <p:cNvSpPr>
              <a:spLocks/>
            </p:cNvSpPr>
            <p:nvPr/>
          </p:nvSpPr>
          <p:spPr bwMode="auto">
            <a:xfrm>
              <a:off x="9821863" y="4421188"/>
              <a:ext cx="269875" cy="587375"/>
            </a:xfrm>
            <a:custGeom>
              <a:avLst/>
              <a:gdLst>
                <a:gd name="T0" fmla="*/ 148 w 170"/>
                <a:gd name="T1" fmla="*/ 370 h 370"/>
                <a:gd name="T2" fmla="*/ 148 w 170"/>
                <a:gd name="T3" fmla="*/ 370 h 370"/>
                <a:gd name="T4" fmla="*/ 158 w 170"/>
                <a:gd name="T5" fmla="*/ 339 h 370"/>
                <a:gd name="T6" fmla="*/ 164 w 170"/>
                <a:gd name="T7" fmla="*/ 307 h 370"/>
                <a:gd name="T8" fmla="*/ 168 w 170"/>
                <a:gd name="T9" fmla="*/ 275 h 370"/>
                <a:gd name="T10" fmla="*/ 170 w 170"/>
                <a:gd name="T11" fmla="*/ 241 h 370"/>
                <a:gd name="T12" fmla="*/ 170 w 170"/>
                <a:gd name="T13" fmla="*/ 241 h 370"/>
                <a:gd name="T14" fmla="*/ 168 w 170"/>
                <a:gd name="T15" fmla="*/ 207 h 370"/>
                <a:gd name="T16" fmla="*/ 164 w 170"/>
                <a:gd name="T17" fmla="*/ 173 h 370"/>
                <a:gd name="T18" fmla="*/ 158 w 170"/>
                <a:gd name="T19" fmla="*/ 141 h 370"/>
                <a:gd name="T20" fmla="*/ 148 w 170"/>
                <a:gd name="T21" fmla="*/ 109 h 370"/>
                <a:gd name="T22" fmla="*/ 136 w 170"/>
                <a:gd name="T23" fmla="*/ 82 h 370"/>
                <a:gd name="T24" fmla="*/ 120 w 170"/>
                <a:gd name="T25" fmla="*/ 52 h 370"/>
                <a:gd name="T26" fmla="*/ 104 w 170"/>
                <a:gd name="T27" fmla="*/ 26 h 370"/>
                <a:gd name="T28" fmla="*/ 86 w 170"/>
                <a:gd name="T29" fmla="*/ 0 h 370"/>
                <a:gd name="T30" fmla="*/ 86 w 170"/>
                <a:gd name="T31" fmla="*/ 0 h 370"/>
                <a:gd name="T32" fmla="*/ 86 w 170"/>
                <a:gd name="T33" fmla="*/ 0 h 370"/>
                <a:gd name="T34" fmla="*/ 66 w 170"/>
                <a:gd name="T35" fmla="*/ 26 h 370"/>
                <a:gd name="T36" fmla="*/ 50 w 170"/>
                <a:gd name="T37" fmla="*/ 52 h 370"/>
                <a:gd name="T38" fmla="*/ 36 w 170"/>
                <a:gd name="T39" fmla="*/ 82 h 370"/>
                <a:gd name="T40" fmla="*/ 24 w 170"/>
                <a:gd name="T41" fmla="*/ 109 h 370"/>
                <a:gd name="T42" fmla="*/ 14 w 170"/>
                <a:gd name="T43" fmla="*/ 141 h 370"/>
                <a:gd name="T44" fmla="*/ 6 w 170"/>
                <a:gd name="T45" fmla="*/ 173 h 370"/>
                <a:gd name="T46" fmla="*/ 2 w 170"/>
                <a:gd name="T47" fmla="*/ 207 h 370"/>
                <a:gd name="T48" fmla="*/ 0 w 170"/>
                <a:gd name="T49" fmla="*/ 241 h 370"/>
                <a:gd name="T50" fmla="*/ 0 w 170"/>
                <a:gd name="T51" fmla="*/ 241 h 370"/>
                <a:gd name="T52" fmla="*/ 2 w 170"/>
                <a:gd name="T53" fmla="*/ 275 h 370"/>
                <a:gd name="T54" fmla="*/ 6 w 170"/>
                <a:gd name="T55" fmla="*/ 307 h 370"/>
                <a:gd name="T56" fmla="*/ 14 w 170"/>
                <a:gd name="T57" fmla="*/ 339 h 370"/>
                <a:gd name="T58" fmla="*/ 24 w 170"/>
                <a:gd name="T59" fmla="*/ 370 h 370"/>
                <a:gd name="T60" fmla="*/ 148 w 170"/>
                <a:gd name="T61"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0" h="370">
                  <a:moveTo>
                    <a:pt x="148" y="370"/>
                  </a:moveTo>
                  <a:lnTo>
                    <a:pt x="148" y="370"/>
                  </a:lnTo>
                  <a:lnTo>
                    <a:pt x="158" y="339"/>
                  </a:lnTo>
                  <a:lnTo>
                    <a:pt x="164" y="307"/>
                  </a:lnTo>
                  <a:lnTo>
                    <a:pt x="168" y="275"/>
                  </a:lnTo>
                  <a:lnTo>
                    <a:pt x="170" y="241"/>
                  </a:lnTo>
                  <a:lnTo>
                    <a:pt x="170" y="241"/>
                  </a:lnTo>
                  <a:lnTo>
                    <a:pt x="168" y="207"/>
                  </a:lnTo>
                  <a:lnTo>
                    <a:pt x="164" y="173"/>
                  </a:lnTo>
                  <a:lnTo>
                    <a:pt x="158" y="141"/>
                  </a:lnTo>
                  <a:lnTo>
                    <a:pt x="148" y="109"/>
                  </a:lnTo>
                  <a:lnTo>
                    <a:pt x="136" y="82"/>
                  </a:lnTo>
                  <a:lnTo>
                    <a:pt x="120" y="52"/>
                  </a:lnTo>
                  <a:lnTo>
                    <a:pt x="104" y="26"/>
                  </a:lnTo>
                  <a:lnTo>
                    <a:pt x="86" y="0"/>
                  </a:lnTo>
                  <a:lnTo>
                    <a:pt x="86" y="0"/>
                  </a:lnTo>
                  <a:lnTo>
                    <a:pt x="86" y="0"/>
                  </a:lnTo>
                  <a:lnTo>
                    <a:pt x="66" y="26"/>
                  </a:lnTo>
                  <a:lnTo>
                    <a:pt x="50" y="52"/>
                  </a:lnTo>
                  <a:lnTo>
                    <a:pt x="36" y="82"/>
                  </a:lnTo>
                  <a:lnTo>
                    <a:pt x="24" y="109"/>
                  </a:lnTo>
                  <a:lnTo>
                    <a:pt x="14" y="141"/>
                  </a:lnTo>
                  <a:lnTo>
                    <a:pt x="6" y="173"/>
                  </a:lnTo>
                  <a:lnTo>
                    <a:pt x="2" y="207"/>
                  </a:lnTo>
                  <a:lnTo>
                    <a:pt x="0" y="241"/>
                  </a:lnTo>
                  <a:lnTo>
                    <a:pt x="0" y="241"/>
                  </a:lnTo>
                  <a:lnTo>
                    <a:pt x="2" y="275"/>
                  </a:lnTo>
                  <a:lnTo>
                    <a:pt x="6" y="307"/>
                  </a:lnTo>
                  <a:lnTo>
                    <a:pt x="14" y="339"/>
                  </a:lnTo>
                  <a:lnTo>
                    <a:pt x="24" y="370"/>
                  </a:lnTo>
                  <a:lnTo>
                    <a:pt x="148" y="37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1074">
              <a:extLst>
                <a:ext uri="{FF2B5EF4-FFF2-40B4-BE49-F238E27FC236}">
                  <a16:creationId xmlns:a16="http://schemas.microsoft.com/office/drawing/2014/main" id="{7BA51CEB-2BD1-450E-8FBF-87E1FD487F59}"/>
                </a:ext>
              </a:extLst>
            </p:cNvPr>
            <p:cNvSpPr>
              <a:spLocks/>
            </p:cNvSpPr>
            <p:nvPr/>
          </p:nvSpPr>
          <p:spPr bwMode="auto">
            <a:xfrm>
              <a:off x="9894888" y="4651376"/>
              <a:ext cx="127000" cy="127000"/>
            </a:xfrm>
            <a:custGeom>
              <a:avLst/>
              <a:gdLst>
                <a:gd name="T0" fmla="*/ 80 w 80"/>
                <a:gd name="T1" fmla="*/ 40 h 80"/>
                <a:gd name="T2" fmla="*/ 80 w 80"/>
                <a:gd name="T3" fmla="*/ 40 h 80"/>
                <a:gd name="T4" fmla="*/ 78 w 80"/>
                <a:gd name="T5" fmla="*/ 48 h 80"/>
                <a:gd name="T6" fmla="*/ 76 w 80"/>
                <a:gd name="T7" fmla="*/ 56 h 80"/>
                <a:gd name="T8" fmla="*/ 72 w 80"/>
                <a:gd name="T9" fmla="*/ 62 h 80"/>
                <a:gd name="T10" fmla="*/ 68 w 80"/>
                <a:gd name="T11" fmla="*/ 68 h 80"/>
                <a:gd name="T12" fmla="*/ 62 w 80"/>
                <a:gd name="T13" fmla="*/ 74 h 80"/>
                <a:gd name="T14" fmla="*/ 54 w 80"/>
                <a:gd name="T15" fmla="*/ 76 h 80"/>
                <a:gd name="T16" fmla="*/ 48 w 80"/>
                <a:gd name="T17" fmla="*/ 80 h 80"/>
                <a:gd name="T18" fmla="*/ 40 w 80"/>
                <a:gd name="T19" fmla="*/ 80 h 80"/>
                <a:gd name="T20" fmla="*/ 40 w 80"/>
                <a:gd name="T21" fmla="*/ 80 h 80"/>
                <a:gd name="T22" fmla="*/ 32 w 80"/>
                <a:gd name="T23" fmla="*/ 80 h 80"/>
                <a:gd name="T24" fmla="*/ 24 w 80"/>
                <a:gd name="T25" fmla="*/ 76 h 80"/>
                <a:gd name="T26" fmla="*/ 18 w 80"/>
                <a:gd name="T27" fmla="*/ 74 h 80"/>
                <a:gd name="T28" fmla="*/ 12 w 80"/>
                <a:gd name="T29" fmla="*/ 68 h 80"/>
                <a:gd name="T30" fmla="*/ 6 w 80"/>
                <a:gd name="T31" fmla="*/ 62 h 80"/>
                <a:gd name="T32" fmla="*/ 2 w 80"/>
                <a:gd name="T33" fmla="*/ 56 h 80"/>
                <a:gd name="T34" fmla="*/ 0 w 80"/>
                <a:gd name="T35" fmla="*/ 48 h 80"/>
                <a:gd name="T36" fmla="*/ 0 w 80"/>
                <a:gd name="T37" fmla="*/ 40 h 80"/>
                <a:gd name="T38" fmla="*/ 0 w 80"/>
                <a:gd name="T39" fmla="*/ 40 h 80"/>
                <a:gd name="T40" fmla="*/ 0 w 80"/>
                <a:gd name="T41" fmla="*/ 32 h 80"/>
                <a:gd name="T42" fmla="*/ 2 w 80"/>
                <a:gd name="T43" fmla="*/ 24 h 80"/>
                <a:gd name="T44" fmla="*/ 6 w 80"/>
                <a:gd name="T45" fmla="*/ 18 h 80"/>
                <a:gd name="T46" fmla="*/ 12 w 80"/>
                <a:gd name="T47" fmla="*/ 12 h 80"/>
                <a:gd name="T48" fmla="*/ 18 w 80"/>
                <a:gd name="T49" fmla="*/ 8 h 80"/>
                <a:gd name="T50" fmla="*/ 24 w 80"/>
                <a:gd name="T51" fmla="*/ 4 h 80"/>
                <a:gd name="T52" fmla="*/ 32 w 80"/>
                <a:gd name="T53" fmla="*/ 2 h 80"/>
                <a:gd name="T54" fmla="*/ 40 w 80"/>
                <a:gd name="T55" fmla="*/ 0 h 80"/>
                <a:gd name="T56" fmla="*/ 40 w 80"/>
                <a:gd name="T57" fmla="*/ 0 h 80"/>
                <a:gd name="T58" fmla="*/ 48 w 80"/>
                <a:gd name="T59" fmla="*/ 2 h 80"/>
                <a:gd name="T60" fmla="*/ 54 w 80"/>
                <a:gd name="T61" fmla="*/ 4 h 80"/>
                <a:gd name="T62" fmla="*/ 62 w 80"/>
                <a:gd name="T63" fmla="*/ 8 h 80"/>
                <a:gd name="T64" fmla="*/ 68 w 80"/>
                <a:gd name="T65" fmla="*/ 12 h 80"/>
                <a:gd name="T66" fmla="*/ 72 w 80"/>
                <a:gd name="T67" fmla="*/ 18 h 80"/>
                <a:gd name="T68" fmla="*/ 76 w 80"/>
                <a:gd name="T69" fmla="*/ 24 h 80"/>
                <a:gd name="T70" fmla="*/ 78 w 80"/>
                <a:gd name="T71" fmla="*/ 32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78" y="48"/>
                  </a:lnTo>
                  <a:lnTo>
                    <a:pt x="76" y="56"/>
                  </a:lnTo>
                  <a:lnTo>
                    <a:pt x="72" y="62"/>
                  </a:lnTo>
                  <a:lnTo>
                    <a:pt x="68" y="68"/>
                  </a:lnTo>
                  <a:lnTo>
                    <a:pt x="62" y="74"/>
                  </a:lnTo>
                  <a:lnTo>
                    <a:pt x="54" y="76"/>
                  </a:lnTo>
                  <a:lnTo>
                    <a:pt x="48" y="80"/>
                  </a:lnTo>
                  <a:lnTo>
                    <a:pt x="40" y="80"/>
                  </a:lnTo>
                  <a:lnTo>
                    <a:pt x="40" y="80"/>
                  </a:lnTo>
                  <a:lnTo>
                    <a:pt x="32" y="80"/>
                  </a:lnTo>
                  <a:lnTo>
                    <a:pt x="24" y="76"/>
                  </a:lnTo>
                  <a:lnTo>
                    <a:pt x="18" y="74"/>
                  </a:lnTo>
                  <a:lnTo>
                    <a:pt x="12" y="68"/>
                  </a:lnTo>
                  <a:lnTo>
                    <a:pt x="6" y="62"/>
                  </a:lnTo>
                  <a:lnTo>
                    <a:pt x="2" y="56"/>
                  </a:lnTo>
                  <a:lnTo>
                    <a:pt x="0" y="48"/>
                  </a:lnTo>
                  <a:lnTo>
                    <a:pt x="0" y="40"/>
                  </a:lnTo>
                  <a:lnTo>
                    <a:pt x="0" y="40"/>
                  </a:lnTo>
                  <a:lnTo>
                    <a:pt x="0" y="32"/>
                  </a:lnTo>
                  <a:lnTo>
                    <a:pt x="2" y="24"/>
                  </a:lnTo>
                  <a:lnTo>
                    <a:pt x="6" y="18"/>
                  </a:lnTo>
                  <a:lnTo>
                    <a:pt x="12" y="12"/>
                  </a:lnTo>
                  <a:lnTo>
                    <a:pt x="18" y="8"/>
                  </a:lnTo>
                  <a:lnTo>
                    <a:pt x="24" y="4"/>
                  </a:lnTo>
                  <a:lnTo>
                    <a:pt x="32" y="2"/>
                  </a:lnTo>
                  <a:lnTo>
                    <a:pt x="40" y="0"/>
                  </a:lnTo>
                  <a:lnTo>
                    <a:pt x="40" y="0"/>
                  </a:lnTo>
                  <a:lnTo>
                    <a:pt x="48" y="2"/>
                  </a:lnTo>
                  <a:lnTo>
                    <a:pt x="54" y="4"/>
                  </a:lnTo>
                  <a:lnTo>
                    <a:pt x="62" y="8"/>
                  </a:lnTo>
                  <a:lnTo>
                    <a:pt x="68" y="12"/>
                  </a:lnTo>
                  <a:lnTo>
                    <a:pt x="72" y="18"/>
                  </a:lnTo>
                  <a:lnTo>
                    <a:pt x="76" y="24"/>
                  </a:lnTo>
                  <a:lnTo>
                    <a:pt x="78" y="32"/>
                  </a:lnTo>
                  <a:lnTo>
                    <a:pt x="80" y="40"/>
                  </a:lnTo>
                  <a:lnTo>
                    <a:pt x="80" y="4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Freeform 1075">
              <a:extLst>
                <a:ext uri="{FF2B5EF4-FFF2-40B4-BE49-F238E27FC236}">
                  <a16:creationId xmlns:a16="http://schemas.microsoft.com/office/drawing/2014/main" id="{638C9BCB-EDC4-4C57-B182-9A802774C1DB}"/>
                </a:ext>
              </a:extLst>
            </p:cNvPr>
            <p:cNvSpPr>
              <a:spLocks/>
            </p:cNvSpPr>
            <p:nvPr/>
          </p:nvSpPr>
          <p:spPr bwMode="auto">
            <a:xfrm>
              <a:off x="10056813" y="4714876"/>
              <a:ext cx="139700" cy="436563"/>
            </a:xfrm>
            <a:custGeom>
              <a:avLst/>
              <a:gdLst>
                <a:gd name="T0" fmla="*/ 18 w 88"/>
                <a:gd name="T1" fmla="*/ 0 h 275"/>
                <a:gd name="T2" fmla="*/ 18 w 88"/>
                <a:gd name="T3" fmla="*/ 0 h 275"/>
                <a:gd name="T4" fmla="*/ 18 w 88"/>
                <a:gd name="T5" fmla="*/ 0 h 275"/>
                <a:gd name="T6" fmla="*/ 34 w 88"/>
                <a:gd name="T7" fmla="*/ 18 h 275"/>
                <a:gd name="T8" fmla="*/ 48 w 88"/>
                <a:gd name="T9" fmla="*/ 38 h 275"/>
                <a:gd name="T10" fmla="*/ 60 w 88"/>
                <a:gd name="T11" fmla="*/ 58 h 275"/>
                <a:gd name="T12" fmla="*/ 70 w 88"/>
                <a:gd name="T13" fmla="*/ 78 h 275"/>
                <a:gd name="T14" fmla="*/ 78 w 88"/>
                <a:gd name="T15" fmla="*/ 102 h 275"/>
                <a:gd name="T16" fmla="*/ 84 w 88"/>
                <a:gd name="T17" fmla="*/ 124 h 275"/>
                <a:gd name="T18" fmla="*/ 88 w 88"/>
                <a:gd name="T19" fmla="*/ 148 h 275"/>
                <a:gd name="T20" fmla="*/ 88 w 88"/>
                <a:gd name="T21" fmla="*/ 171 h 275"/>
                <a:gd name="T22" fmla="*/ 88 w 88"/>
                <a:gd name="T23" fmla="*/ 275 h 275"/>
                <a:gd name="T24" fmla="*/ 0 w 88"/>
                <a:gd name="T25" fmla="*/ 18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275">
                  <a:moveTo>
                    <a:pt x="18" y="0"/>
                  </a:moveTo>
                  <a:lnTo>
                    <a:pt x="18" y="0"/>
                  </a:lnTo>
                  <a:lnTo>
                    <a:pt x="18" y="0"/>
                  </a:lnTo>
                  <a:lnTo>
                    <a:pt x="34" y="18"/>
                  </a:lnTo>
                  <a:lnTo>
                    <a:pt x="48" y="38"/>
                  </a:lnTo>
                  <a:lnTo>
                    <a:pt x="60" y="58"/>
                  </a:lnTo>
                  <a:lnTo>
                    <a:pt x="70" y="78"/>
                  </a:lnTo>
                  <a:lnTo>
                    <a:pt x="78" y="102"/>
                  </a:lnTo>
                  <a:lnTo>
                    <a:pt x="84" y="124"/>
                  </a:lnTo>
                  <a:lnTo>
                    <a:pt x="88" y="148"/>
                  </a:lnTo>
                  <a:lnTo>
                    <a:pt x="88" y="171"/>
                  </a:lnTo>
                  <a:lnTo>
                    <a:pt x="88" y="275"/>
                  </a:lnTo>
                  <a:lnTo>
                    <a:pt x="0" y="185"/>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Freeform 1076">
              <a:extLst>
                <a:ext uri="{FF2B5EF4-FFF2-40B4-BE49-F238E27FC236}">
                  <a16:creationId xmlns:a16="http://schemas.microsoft.com/office/drawing/2014/main" id="{A154B062-C521-4719-8978-E5D8E33A8722}"/>
                </a:ext>
              </a:extLst>
            </p:cNvPr>
            <p:cNvSpPr>
              <a:spLocks/>
            </p:cNvSpPr>
            <p:nvPr/>
          </p:nvSpPr>
          <p:spPr bwMode="auto">
            <a:xfrm>
              <a:off x="9717088" y="4714876"/>
              <a:ext cx="142875" cy="436563"/>
            </a:xfrm>
            <a:custGeom>
              <a:avLst/>
              <a:gdLst>
                <a:gd name="T0" fmla="*/ 70 w 90"/>
                <a:gd name="T1" fmla="*/ 0 h 275"/>
                <a:gd name="T2" fmla="*/ 70 w 90"/>
                <a:gd name="T3" fmla="*/ 0 h 275"/>
                <a:gd name="T4" fmla="*/ 70 w 90"/>
                <a:gd name="T5" fmla="*/ 0 h 275"/>
                <a:gd name="T6" fmla="*/ 54 w 90"/>
                <a:gd name="T7" fmla="*/ 18 h 275"/>
                <a:gd name="T8" fmla="*/ 40 w 90"/>
                <a:gd name="T9" fmla="*/ 38 h 275"/>
                <a:gd name="T10" fmla="*/ 28 w 90"/>
                <a:gd name="T11" fmla="*/ 58 h 275"/>
                <a:gd name="T12" fmla="*/ 18 w 90"/>
                <a:gd name="T13" fmla="*/ 78 h 275"/>
                <a:gd name="T14" fmla="*/ 10 w 90"/>
                <a:gd name="T15" fmla="*/ 102 h 275"/>
                <a:gd name="T16" fmla="*/ 4 w 90"/>
                <a:gd name="T17" fmla="*/ 124 h 275"/>
                <a:gd name="T18" fmla="*/ 0 w 90"/>
                <a:gd name="T19" fmla="*/ 148 h 275"/>
                <a:gd name="T20" fmla="*/ 0 w 90"/>
                <a:gd name="T21" fmla="*/ 171 h 275"/>
                <a:gd name="T22" fmla="*/ 0 w 90"/>
                <a:gd name="T23" fmla="*/ 275 h 275"/>
                <a:gd name="T24" fmla="*/ 90 w 90"/>
                <a:gd name="T25" fmla="*/ 18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275">
                  <a:moveTo>
                    <a:pt x="70" y="0"/>
                  </a:moveTo>
                  <a:lnTo>
                    <a:pt x="70" y="0"/>
                  </a:lnTo>
                  <a:lnTo>
                    <a:pt x="70" y="0"/>
                  </a:lnTo>
                  <a:lnTo>
                    <a:pt x="54" y="18"/>
                  </a:lnTo>
                  <a:lnTo>
                    <a:pt x="40" y="38"/>
                  </a:lnTo>
                  <a:lnTo>
                    <a:pt x="28" y="58"/>
                  </a:lnTo>
                  <a:lnTo>
                    <a:pt x="18" y="78"/>
                  </a:lnTo>
                  <a:lnTo>
                    <a:pt x="10" y="102"/>
                  </a:lnTo>
                  <a:lnTo>
                    <a:pt x="4" y="124"/>
                  </a:lnTo>
                  <a:lnTo>
                    <a:pt x="0" y="148"/>
                  </a:lnTo>
                  <a:lnTo>
                    <a:pt x="0" y="171"/>
                  </a:lnTo>
                  <a:lnTo>
                    <a:pt x="0" y="275"/>
                  </a:lnTo>
                  <a:lnTo>
                    <a:pt x="90" y="185"/>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52" name="Groupe 51">
            <a:extLst>
              <a:ext uri="{FF2B5EF4-FFF2-40B4-BE49-F238E27FC236}">
                <a16:creationId xmlns:a16="http://schemas.microsoft.com/office/drawing/2014/main" id="{13D30179-77E3-427C-AC45-60162A1D9ECF}"/>
              </a:ext>
            </a:extLst>
          </p:cNvPr>
          <p:cNvGrpSpPr>
            <a:grpSpLocks noChangeAspect="1"/>
          </p:cNvGrpSpPr>
          <p:nvPr userDrawn="1"/>
        </p:nvGrpSpPr>
        <p:grpSpPr>
          <a:xfrm>
            <a:off x="6683475" y="3169628"/>
            <a:ext cx="546100" cy="596900"/>
            <a:chOff x="9347200" y="4697413"/>
            <a:chExt cx="546100" cy="596900"/>
          </a:xfrm>
        </p:grpSpPr>
        <p:sp>
          <p:nvSpPr>
            <p:cNvPr id="53" name="Line 1080">
              <a:extLst>
                <a:ext uri="{FF2B5EF4-FFF2-40B4-BE49-F238E27FC236}">
                  <a16:creationId xmlns:a16="http://schemas.microsoft.com/office/drawing/2014/main" id="{16B30B7E-D6C3-4803-BB3A-8E43DF785010}"/>
                </a:ext>
              </a:extLst>
            </p:cNvPr>
            <p:cNvSpPr>
              <a:spLocks noChangeShapeType="1"/>
            </p:cNvSpPr>
            <p:nvPr/>
          </p:nvSpPr>
          <p:spPr bwMode="auto">
            <a:xfrm>
              <a:off x="9618663" y="4697413"/>
              <a:ext cx="0" cy="32385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Freeform 1081">
              <a:extLst>
                <a:ext uri="{FF2B5EF4-FFF2-40B4-BE49-F238E27FC236}">
                  <a16:creationId xmlns:a16="http://schemas.microsoft.com/office/drawing/2014/main" id="{7D2E0BC8-4A38-4E41-9F90-5A51A0A16A02}"/>
                </a:ext>
              </a:extLst>
            </p:cNvPr>
            <p:cNvSpPr>
              <a:spLocks/>
            </p:cNvSpPr>
            <p:nvPr/>
          </p:nvSpPr>
          <p:spPr bwMode="auto">
            <a:xfrm>
              <a:off x="9347200" y="4802188"/>
              <a:ext cx="546100" cy="492125"/>
            </a:xfrm>
            <a:custGeom>
              <a:avLst/>
              <a:gdLst>
                <a:gd name="T0" fmla="*/ 270 w 344"/>
                <a:gd name="T1" fmla="*/ 0 h 310"/>
                <a:gd name="T2" fmla="*/ 270 w 344"/>
                <a:gd name="T3" fmla="*/ 0 h 310"/>
                <a:gd name="T4" fmla="*/ 286 w 344"/>
                <a:gd name="T5" fmla="*/ 12 h 310"/>
                <a:gd name="T6" fmla="*/ 300 w 344"/>
                <a:gd name="T7" fmla="*/ 26 h 310"/>
                <a:gd name="T8" fmla="*/ 312 w 344"/>
                <a:gd name="T9" fmla="*/ 42 h 310"/>
                <a:gd name="T10" fmla="*/ 324 w 344"/>
                <a:gd name="T11" fmla="*/ 58 h 310"/>
                <a:gd name="T12" fmla="*/ 332 w 344"/>
                <a:gd name="T13" fmla="*/ 78 h 310"/>
                <a:gd name="T14" fmla="*/ 338 w 344"/>
                <a:gd name="T15" fmla="*/ 98 h 310"/>
                <a:gd name="T16" fmla="*/ 342 w 344"/>
                <a:gd name="T17" fmla="*/ 118 h 310"/>
                <a:gd name="T18" fmla="*/ 344 w 344"/>
                <a:gd name="T19" fmla="*/ 140 h 310"/>
                <a:gd name="T20" fmla="*/ 344 w 344"/>
                <a:gd name="T21" fmla="*/ 140 h 310"/>
                <a:gd name="T22" fmla="*/ 342 w 344"/>
                <a:gd name="T23" fmla="*/ 156 h 310"/>
                <a:gd name="T24" fmla="*/ 340 w 344"/>
                <a:gd name="T25" fmla="*/ 174 h 310"/>
                <a:gd name="T26" fmla="*/ 336 w 344"/>
                <a:gd name="T27" fmla="*/ 190 h 310"/>
                <a:gd name="T28" fmla="*/ 330 w 344"/>
                <a:gd name="T29" fmla="*/ 206 h 310"/>
                <a:gd name="T30" fmla="*/ 322 w 344"/>
                <a:gd name="T31" fmla="*/ 220 h 310"/>
                <a:gd name="T32" fmla="*/ 314 w 344"/>
                <a:gd name="T33" fmla="*/ 234 h 310"/>
                <a:gd name="T34" fmla="*/ 304 w 344"/>
                <a:gd name="T35" fmla="*/ 248 h 310"/>
                <a:gd name="T36" fmla="*/ 294 w 344"/>
                <a:gd name="T37" fmla="*/ 260 h 310"/>
                <a:gd name="T38" fmla="*/ 282 w 344"/>
                <a:gd name="T39" fmla="*/ 270 h 310"/>
                <a:gd name="T40" fmla="*/ 268 w 344"/>
                <a:gd name="T41" fmla="*/ 280 h 310"/>
                <a:gd name="T42" fmla="*/ 253 w 344"/>
                <a:gd name="T43" fmla="*/ 290 h 310"/>
                <a:gd name="T44" fmla="*/ 237 w 344"/>
                <a:gd name="T45" fmla="*/ 296 h 310"/>
                <a:gd name="T46" fmla="*/ 223 w 344"/>
                <a:gd name="T47" fmla="*/ 302 h 310"/>
                <a:gd name="T48" fmla="*/ 205 w 344"/>
                <a:gd name="T49" fmla="*/ 306 h 310"/>
                <a:gd name="T50" fmla="*/ 189 w 344"/>
                <a:gd name="T51" fmla="*/ 308 h 310"/>
                <a:gd name="T52" fmla="*/ 171 w 344"/>
                <a:gd name="T53" fmla="*/ 310 h 310"/>
                <a:gd name="T54" fmla="*/ 171 w 344"/>
                <a:gd name="T55" fmla="*/ 310 h 310"/>
                <a:gd name="T56" fmla="*/ 155 w 344"/>
                <a:gd name="T57" fmla="*/ 308 h 310"/>
                <a:gd name="T58" fmla="*/ 137 w 344"/>
                <a:gd name="T59" fmla="*/ 306 h 310"/>
                <a:gd name="T60" fmla="*/ 121 w 344"/>
                <a:gd name="T61" fmla="*/ 302 h 310"/>
                <a:gd name="T62" fmla="*/ 105 w 344"/>
                <a:gd name="T63" fmla="*/ 296 h 310"/>
                <a:gd name="T64" fmla="*/ 91 w 344"/>
                <a:gd name="T65" fmla="*/ 290 h 310"/>
                <a:gd name="T66" fmla="*/ 76 w 344"/>
                <a:gd name="T67" fmla="*/ 280 h 310"/>
                <a:gd name="T68" fmla="*/ 62 w 344"/>
                <a:gd name="T69" fmla="*/ 270 h 310"/>
                <a:gd name="T70" fmla="*/ 50 w 344"/>
                <a:gd name="T71" fmla="*/ 260 h 310"/>
                <a:gd name="T72" fmla="*/ 38 w 344"/>
                <a:gd name="T73" fmla="*/ 248 h 310"/>
                <a:gd name="T74" fmla="*/ 30 w 344"/>
                <a:gd name="T75" fmla="*/ 234 h 310"/>
                <a:gd name="T76" fmla="*/ 20 w 344"/>
                <a:gd name="T77" fmla="*/ 220 h 310"/>
                <a:gd name="T78" fmla="*/ 14 w 344"/>
                <a:gd name="T79" fmla="*/ 206 h 310"/>
                <a:gd name="T80" fmla="*/ 8 w 344"/>
                <a:gd name="T81" fmla="*/ 190 h 310"/>
                <a:gd name="T82" fmla="*/ 4 w 344"/>
                <a:gd name="T83" fmla="*/ 174 h 310"/>
                <a:gd name="T84" fmla="*/ 0 w 344"/>
                <a:gd name="T85" fmla="*/ 156 h 310"/>
                <a:gd name="T86" fmla="*/ 0 w 344"/>
                <a:gd name="T87" fmla="*/ 140 h 310"/>
                <a:gd name="T88" fmla="*/ 0 w 344"/>
                <a:gd name="T89" fmla="*/ 140 h 310"/>
                <a:gd name="T90" fmla="*/ 2 w 344"/>
                <a:gd name="T91" fmla="*/ 118 h 310"/>
                <a:gd name="T92" fmla="*/ 6 w 344"/>
                <a:gd name="T93" fmla="*/ 98 h 310"/>
                <a:gd name="T94" fmla="*/ 12 w 344"/>
                <a:gd name="T95" fmla="*/ 78 h 310"/>
                <a:gd name="T96" fmla="*/ 20 w 344"/>
                <a:gd name="T97" fmla="*/ 58 h 310"/>
                <a:gd name="T98" fmla="*/ 30 w 344"/>
                <a:gd name="T99" fmla="*/ 42 h 310"/>
                <a:gd name="T100" fmla="*/ 44 w 344"/>
                <a:gd name="T101" fmla="*/ 26 h 310"/>
                <a:gd name="T102" fmla="*/ 58 w 344"/>
                <a:gd name="T103" fmla="*/ 12 h 310"/>
                <a:gd name="T104" fmla="*/ 74 w 344"/>
                <a:gd name="T105"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310">
                  <a:moveTo>
                    <a:pt x="270" y="0"/>
                  </a:moveTo>
                  <a:lnTo>
                    <a:pt x="270" y="0"/>
                  </a:lnTo>
                  <a:lnTo>
                    <a:pt x="286" y="12"/>
                  </a:lnTo>
                  <a:lnTo>
                    <a:pt x="300" y="26"/>
                  </a:lnTo>
                  <a:lnTo>
                    <a:pt x="312" y="42"/>
                  </a:lnTo>
                  <a:lnTo>
                    <a:pt x="324" y="58"/>
                  </a:lnTo>
                  <a:lnTo>
                    <a:pt x="332" y="78"/>
                  </a:lnTo>
                  <a:lnTo>
                    <a:pt x="338" y="98"/>
                  </a:lnTo>
                  <a:lnTo>
                    <a:pt x="342" y="118"/>
                  </a:lnTo>
                  <a:lnTo>
                    <a:pt x="344" y="140"/>
                  </a:lnTo>
                  <a:lnTo>
                    <a:pt x="344" y="140"/>
                  </a:lnTo>
                  <a:lnTo>
                    <a:pt x="342" y="156"/>
                  </a:lnTo>
                  <a:lnTo>
                    <a:pt x="340" y="174"/>
                  </a:lnTo>
                  <a:lnTo>
                    <a:pt x="336" y="190"/>
                  </a:lnTo>
                  <a:lnTo>
                    <a:pt x="330" y="206"/>
                  </a:lnTo>
                  <a:lnTo>
                    <a:pt x="322" y="220"/>
                  </a:lnTo>
                  <a:lnTo>
                    <a:pt x="314" y="234"/>
                  </a:lnTo>
                  <a:lnTo>
                    <a:pt x="304" y="248"/>
                  </a:lnTo>
                  <a:lnTo>
                    <a:pt x="294" y="260"/>
                  </a:lnTo>
                  <a:lnTo>
                    <a:pt x="282" y="270"/>
                  </a:lnTo>
                  <a:lnTo>
                    <a:pt x="268" y="280"/>
                  </a:lnTo>
                  <a:lnTo>
                    <a:pt x="253" y="290"/>
                  </a:lnTo>
                  <a:lnTo>
                    <a:pt x="237" y="296"/>
                  </a:lnTo>
                  <a:lnTo>
                    <a:pt x="223" y="302"/>
                  </a:lnTo>
                  <a:lnTo>
                    <a:pt x="205" y="306"/>
                  </a:lnTo>
                  <a:lnTo>
                    <a:pt x="189" y="308"/>
                  </a:lnTo>
                  <a:lnTo>
                    <a:pt x="171" y="310"/>
                  </a:lnTo>
                  <a:lnTo>
                    <a:pt x="171" y="310"/>
                  </a:lnTo>
                  <a:lnTo>
                    <a:pt x="155" y="308"/>
                  </a:lnTo>
                  <a:lnTo>
                    <a:pt x="137" y="306"/>
                  </a:lnTo>
                  <a:lnTo>
                    <a:pt x="121" y="302"/>
                  </a:lnTo>
                  <a:lnTo>
                    <a:pt x="105" y="296"/>
                  </a:lnTo>
                  <a:lnTo>
                    <a:pt x="91" y="290"/>
                  </a:lnTo>
                  <a:lnTo>
                    <a:pt x="76" y="280"/>
                  </a:lnTo>
                  <a:lnTo>
                    <a:pt x="62" y="270"/>
                  </a:lnTo>
                  <a:lnTo>
                    <a:pt x="50" y="260"/>
                  </a:lnTo>
                  <a:lnTo>
                    <a:pt x="38" y="248"/>
                  </a:lnTo>
                  <a:lnTo>
                    <a:pt x="30" y="234"/>
                  </a:lnTo>
                  <a:lnTo>
                    <a:pt x="20" y="220"/>
                  </a:lnTo>
                  <a:lnTo>
                    <a:pt x="14" y="206"/>
                  </a:lnTo>
                  <a:lnTo>
                    <a:pt x="8" y="190"/>
                  </a:lnTo>
                  <a:lnTo>
                    <a:pt x="4" y="174"/>
                  </a:lnTo>
                  <a:lnTo>
                    <a:pt x="0" y="156"/>
                  </a:lnTo>
                  <a:lnTo>
                    <a:pt x="0" y="140"/>
                  </a:lnTo>
                  <a:lnTo>
                    <a:pt x="0" y="140"/>
                  </a:lnTo>
                  <a:lnTo>
                    <a:pt x="2" y="118"/>
                  </a:lnTo>
                  <a:lnTo>
                    <a:pt x="6" y="98"/>
                  </a:lnTo>
                  <a:lnTo>
                    <a:pt x="12" y="78"/>
                  </a:lnTo>
                  <a:lnTo>
                    <a:pt x="20" y="58"/>
                  </a:lnTo>
                  <a:lnTo>
                    <a:pt x="30" y="42"/>
                  </a:lnTo>
                  <a:lnTo>
                    <a:pt x="44" y="26"/>
                  </a:lnTo>
                  <a:lnTo>
                    <a:pt x="58" y="12"/>
                  </a:lnTo>
                  <a:lnTo>
                    <a:pt x="74"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55" name="Freeform 1085">
            <a:extLst>
              <a:ext uri="{FF2B5EF4-FFF2-40B4-BE49-F238E27FC236}">
                <a16:creationId xmlns:a16="http://schemas.microsoft.com/office/drawing/2014/main" id="{A20C3ED1-B0C5-447E-BE8A-A0D4CBE9F73E}"/>
              </a:ext>
            </a:extLst>
          </p:cNvPr>
          <p:cNvSpPr>
            <a:spLocks noChangeAspect="1"/>
          </p:cNvSpPr>
          <p:nvPr userDrawn="1"/>
        </p:nvSpPr>
        <p:spPr bwMode="auto">
          <a:xfrm>
            <a:off x="8396210" y="3132323"/>
            <a:ext cx="590550" cy="571500"/>
          </a:xfrm>
          <a:custGeom>
            <a:avLst/>
            <a:gdLst>
              <a:gd name="T0" fmla="*/ 187 w 372"/>
              <a:gd name="T1" fmla="*/ 0 h 360"/>
              <a:gd name="T2" fmla="*/ 243 w 372"/>
              <a:gd name="T3" fmla="*/ 119 h 360"/>
              <a:gd name="T4" fmla="*/ 372 w 372"/>
              <a:gd name="T5" fmla="*/ 138 h 360"/>
              <a:gd name="T6" fmla="*/ 279 w 372"/>
              <a:gd name="T7" fmla="*/ 229 h 360"/>
              <a:gd name="T8" fmla="*/ 300 w 372"/>
              <a:gd name="T9" fmla="*/ 360 h 360"/>
              <a:gd name="T10" fmla="*/ 187 w 372"/>
              <a:gd name="T11" fmla="*/ 297 h 360"/>
              <a:gd name="T12" fmla="*/ 72 w 372"/>
              <a:gd name="T13" fmla="*/ 360 h 360"/>
              <a:gd name="T14" fmla="*/ 93 w 372"/>
              <a:gd name="T15" fmla="*/ 229 h 360"/>
              <a:gd name="T16" fmla="*/ 0 w 372"/>
              <a:gd name="T17" fmla="*/ 138 h 360"/>
              <a:gd name="T18" fmla="*/ 129 w 372"/>
              <a:gd name="T19" fmla="*/ 119 h 360"/>
              <a:gd name="T20" fmla="*/ 187 w 372"/>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360">
                <a:moveTo>
                  <a:pt x="187" y="0"/>
                </a:moveTo>
                <a:lnTo>
                  <a:pt x="243" y="119"/>
                </a:lnTo>
                <a:lnTo>
                  <a:pt x="372" y="138"/>
                </a:lnTo>
                <a:lnTo>
                  <a:pt x="279" y="229"/>
                </a:lnTo>
                <a:lnTo>
                  <a:pt x="300" y="360"/>
                </a:lnTo>
                <a:lnTo>
                  <a:pt x="187" y="297"/>
                </a:lnTo>
                <a:lnTo>
                  <a:pt x="72" y="360"/>
                </a:lnTo>
                <a:lnTo>
                  <a:pt x="93" y="229"/>
                </a:lnTo>
                <a:lnTo>
                  <a:pt x="0" y="138"/>
                </a:lnTo>
                <a:lnTo>
                  <a:pt x="129" y="119"/>
                </a:lnTo>
                <a:lnTo>
                  <a:pt x="187" y="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56" name="Groupe 55">
            <a:extLst>
              <a:ext uri="{FF2B5EF4-FFF2-40B4-BE49-F238E27FC236}">
                <a16:creationId xmlns:a16="http://schemas.microsoft.com/office/drawing/2014/main" id="{15B717A3-2D5D-4F9A-8F2C-1C07CD482AE5}"/>
              </a:ext>
            </a:extLst>
          </p:cNvPr>
          <p:cNvGrpSpPr>
            <a:grpSpLocks noChangeAspect="1"/>
          </p:cNvGrpSpPr>
          <p:nvPr userDrawn="1"/>
        </p:nvGrpSpPr>
        <p:grpSpPr>
          <a:xfrm>
            <a:off x="10154742" y="3193442"/>
            <a:ext cx="647700" cy="590550"/>
            <a:chOff x="9586913" y="4892675"/>
            <a:chExt cx="647700" cy="590550"/>
          </a:xfrm>
        </p:grpSpPr>
        <p:sp>
          <p:nvSpPr>
            <p:cNvPr id="57" name="Freeform 1089">
              <a:extLst>
                <a:ext uri="{FF2B5EF4-FFF2-40B4-BE49-F238E27FC236}">
                  <a16:creationId xmlns:a16="http://schemas.microsoft.com/office/drawing/2014/main" id="{AE6A4F7B-2756-4449-A490-1A334BCD00F7}"/>
                </a:ext>
              </a:extLst>
            </p:cNvPr>
            <p:cNvSpPr>
              <a:spLocks/>
            </p:cNvSpPr>
            <p:nvPr/>
          </p:nvSpPr>
          <p:spPr bwMode="auto">
            <a:xfrm>
              <a:off x="9586913" y="4892675"/>
              <a:ext cx="647700" cy="463550"/>
            </a:xfrm>
            <a:custGeom>
              <a:avLst/>
              <a:gdLst>
                <a:gd name="T0" fmla="*/ 390 w 408"/>
                <a:gd name="T1" fmla="*/ 292 h 292"/>
                <a:gd name="T2" fmla="*/ 18 w 408"/>
                <a:gd name="T3" fmla="*/ 292 h 292"/>
                <a:gd name="T4" fmla="*/ 18 w 408"/>
                <a:gd name="T5" fmla="*/ 292 h 292"/>
                <a:gd name="T6" fmla="*/ 12 w 408"/>
                <a:gd name="T7" fmla="*/ 292 h 292"/>
                <a:gd name="T8" fmla="*/ 6 w 408"/>
                <a:gd name="T9" fmla="*/ 288 h 292"/>
                <a:gd name="T10" fmla="*/ 2 w 408"/>
                <a:gd name="T11" fmla="*/ 283 h 292"/>
                <a:gd name="T12" fmla="*/ 0 w 408"/>
                <a:gd name="T13" fmla="*/ 277 h 292"/>
                <a:gd name="T14" fmla="*/ 0 w 408"/>
                <a:gd name="T15" fmla="*/ 16 h 292"/>
                <a:gd name="T16" fmla="*/ 0 w 408"/>
                <a:gd name="T17" fmla="*/ 16 h 292"/>
                <a:gd name="T18" fmla="*/ 2 w 408"/>
                <a:gd name="T19" fmla="*/ 10 h 292"/>
                <a:gd name="T20" fmla="*/ 6 w 408"/>
                <a:gd name="T21" fmla="*/ 4 h 292"/>
                <a:gd name="T22" fmla="*/ 12 w 408"/>
                <a:gd name="T23" fmla="*/ 0 h 292"/>
                <a:gd name="T24" fmla="*/ 18 w 408"/>
                <a:gd name="T25" fmla="*/ 0 h 292"/>
                <a:gd name="T26" fmla="*/ 390 w 408"/>
                <a:gd name="T27" fmla="*/ 0 h 292"/>
                <a:gd name="T28" fmla="*/ 390 w 408"/>
                <a:gd name="T29" fmla="*/ 0 h 292"/>
                <a:gd name="T30" fmla="*/ 398 w 408"/>
                <a:gd name="T31" fmla="*/ 0 h 292"/>
                <a:gd name="T32" fmla="*/ 404 w 408"/>
                <a:gd name="T33" fmla="*/ 4 h 292"/>
                <a:gd name="T34" fmla="*/ 406 w 408"/>
                <a:gd name="T35" fmla="*/ 10 h 292"/>
                <a:gd name="T36" fmla="*/ 408 w 408"/>
                <a:gd name="T37" fmla="*/ 16 h 292"/>
                <a:gd name="T38" fmla="*/ 408 w 408"/>
                <a:gd name="T39" fmla="*/ 277 h 292"/>
                <a:gd name="T40" fmla="*/ 408 w 408"/>
                <a:gd name="T41" fmla="*/ 277 h 292"/>
                <a:gd name="T42" fmla="*/ 406 w 408"/>
                <a:gd name="T43" fmla="*/ 283 h 292"/>
                <a:gd name="T44" fmla="*/ 404 w 408"/>
                <a:gd name="T45" fmla="*/ 288 h 292"/>
                <a:gd name="T46" fmla="*/ 398 w 408"/>
                <a:gd name="T47" fmla="*/ 292 h 292"/>
                <a:gd name="T48" fmla="*/ 390 w 408"/>
                <a:gd name="T49" fmla="*/ 292 h 292"/>
                <a:gd name="T50" fmla="*/ 390 w 408"/>
                <a:gd name="T51"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8" h="292">
                  <a:moveTo>
                    <a:pt x="390" y="292"/>
                  </a:moveTo>
                  <a:lnTo>
                    <a:pt x="18" y="292"/>
                  </a:lnTo>
                  <a:lnTo>
                    <a:pt x="18" y="292"/>
                  </a:lnTo>
                  <a:lnTo>
                    <a:pt x="12" y="292"/>
                  </a:lnTo>
                  <a:lnTo>
                    <a:pt x="6" y="288"/>
                  </a:lnTo>
                  <a:lnTo>
                    <a:pt x="2" y="283"/>
                  </a:lnTo>
                  <a:lnTo>
                    <a:pt x="0" y="277"/>
                  </a:lnTo>
                  <a:lnTo>
                    <a:pt x="0" y="16"/>
                  </a:lnTo>
                  <a:lnTo>
                    <a:pt x="0" y="16"/>
                  </a:lnTo>
                  <a:lnTo>
                    <a:pt x="2" y="10"/>
                  </a:lnTo>
                  <a:lnTo>
                    <a:pt x="6" y="4"/>
                  </a:lnTo>
                  <a:lnTo>
                    <a:pt x="12" y="0"/>
                  </a:lnTo>
                  <a:lnTo>
                    <a:pt x="18" y="0"/>
                  </a:lnTo>
                  <a:lnTo>
                    <a:pt x="390" y="0"/>
                  </a:lnTo>
                  <a:lnTo>
                    <a:pt x="390" y="0"/>
                  </a:lnTo>
                  <a:lnTo>
                    <a:pt x="398" y="0"/>
                  </a:lnTo>
                  <a:lnTo>
                    <a:pt x="404" y="4"/>
                  </a:lnTo>
                  <a:lnTo>
                    <a:pt x="406" y="10"/>
                  </a:lnTo>
                  <a:lnTo>
                    <a:pt x="408" y="16"/>
                  </a:lnTo>
                  <a:lnTo>
                    <a:pt x="408" y="277"/>
                  </a:lnTo>
                  <a:lnTo>
                    <a:pt x="408" y="277"/>
                  </a:lnTo>
                  <a:lnTo>
                    <a:pt x="406" y="283"/>
                  </a:lnTo>
                  <a:lnTo>
                    <a:pt x="404" y="288"/>
                  </a:lnTo>
                  <a:lnTo>
                    <a:pt x="398" y="292"/>
                  </a:lnTo>
                  <a:lnTo>
                    <a:pt x="390" y="292"/>
                  </a:lnTo>
                  <a:lnTo>
                    <a:pt x="390" y="292"/>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Freeform 1090">
              <a:extLst>
                <a:ext uri="{FF2B5EF4-FFF2-40B4-BE49-F238E27FC236}">
                  <a16:creationId xmlns:a16="http://schemas.microsoft.com/office/drawing/2014/main" id="{2EF3B3FB-8271-413D-A325-EDCC49432A99}"/>
                </a:ext>
              </a:extLst>
            </p:cNvPr>
            <p:cNvSpPr>
              <a:spLocks/>
            </p:cNvSpPr>
            <p:nvPr/>
          </p:nvSpPr>
          <p:spPr bwMode="auto">
            <a:xfrm>
              <a:off x="9839326" y="5356225"/>
              <a:ext cx="142875" cy="127000"/>
            </a:xfrm>
            <a:custGeom>
              <a:avLst/>
              <a:gdLst>
                <a:gd name="T0" fmla="*/ 90 w 90"/>
                <a:gd name="T1" fmla="*/ 80 h 80"/>
                <a:gd name="T2" fmla="*/ 0 w 90"/>
                <a:gd name="T3" fmla="*/ 80 h 80"/>
                <a:gd name="T4" fmla="*/ 12 w 90"/>
                <a:gd name="T5" fmla="*/ 0 h 80"/>
                <a:gd name="T6" fmla="*/ 80 w 90"/>
                <a:gd name="T7" fmla="*/ 0 h 80"/>
                <a:gd name="T8" fmla="*/ 90 w 90"/>
                <a:gd name="T9" fmla="*/ 80 h 80"/>
              </a:gdLst>
              <a:ahLst/>
              <a:cxnLst>
                <a:cxn ang="0">
                  <a:pos x="T0" y="T1"/>
                </a:cxn>
                <a:cxn ang="0">
                  <a:pos x="T2" y="T3"/>
                </a:cxn>
                <a:cxn ang="0">
                  <a:pos x="T4" y="T5"/>
                </a:cxn>
                <a:cxn ang="0">
                  <a:pos x="T6" y="T7"/>
                </a:cxn>
                <a:cxn ang="0">
                  <a:pos x="T8" y="T9"/>
                </a:cxn>
              </a:cxnLst>
              <a:rect l="0" t="0" r="r" b="b"/>
              <a:pathLst>
                <a:path w="90" h="80">
                  <a:moveTo>
                    <a:pt x="90" y="80"/>
                  </a:moveTo>
                  <a:lnTo>
                    <a:pt x="0" y="80"/>
                  </a:lnTo>
                  <a:lnTo>
                    <a:pt x="12" y="0"/>
                  </a:lnTo>
                  <a:lnTo>
                    <a:pt x="80" y="0"/>
                  </a:lnTo>
                  <a:lnTo>
                    <a:pt x="90" y="8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1091">
              <a:extLst>
                <a:ext uri="{FF2B5EF4-FFF2-40B4-BE49-F238E27FC236}">
                  <a16:creationId xmlns:a16="http://schemas.microsoft.com/office/drawing/2014/main" id="{DEBFB6FF-F5F2-4B77-B562-E00A926263A4}"/>
                </a:ext>
              </a:extLst>
            </p:cNvPr>
            <p:cNvSpPr>
              <a:spLocks noChangeShapeType="1"/>
            </p:cNvSpPr>
            <p:nvPr/>
          </p:nvSpPr>
          <p:spPr bwMode="auto">
            <a:xfrm>
              <a:off x="9785351" y="5483225"/>
              <a:ext cx="254000"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Line 1092">
              <a:extLst>
                <a:ext uri="{FF2B5EF4-FFF2-40B4-BE49-F238E27FC236}">
                  <a16:creationId xmlns:a16="http://schemas.microsoft.com/office/drawing/2014/main" id="{9E8CFFB3-C490-4888-819B-7BB3CA9A4C30}"/>
                </a:ext>
              </a:extLst>
            </p:cNvPr>
            <p:cNvSpPr>
              <a:spLocks noChangeShapeType="1"/>
            </p:cNvSpPr>
            <p:nvPr/>
          </p:nvSpPr>
          <p:spPr bwMode="auto">
            <a:xfrm>
              <a:off x="9586913" y="5249863"/>
              <a:ext cx="647700"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61" name="Groupe 60">
            <a:extLst>
              <a:ext uri="{FF2B5EF4-FFF2-40B4-BE49-F238E27FC236}">
                <a16:creationId xmlns:a16="http://schemas.microsoft.com/office/drawing/2014/main" id="{A1FB3F57-14E0-4E7E-BD61-5E658C0C1006}"/>
              </a:ext>
            </a:extLst>
          </p:cNvPr>
          <p:cNvGrpSpPr>
            <a:grpSpLocks noChangeAspect="1"/>
          </p:cNvGrpSpPr>
          <p:nvPr userDrawn="1"/>
        </p:nvGrpSpPr>
        <p:grpSpPr>
          <a:xfrm>
            <a:off x="10188079" y="4372947"/>
            <a:ext cx="581025" cy="593725"/>
            <a:chOff x="9277350" y="4683125"/>
            <a:chExt cx="581025" cy="593725"/>
          </a:xfrm>
        </p:grpSpPr>
        <p:sp>
          <p:nvSpPr>
            <p:cNvPr id="62" name="Freeform 1096">
              <a:extLst>
                <a:ext uri="{FF2B5EF4-FFF2-40B4-BE49-F238E27FC236}">
                  <a16:creationId xmlns:a16="http://schemas.microsoft.com/office/drawing/2014/main" id="{430F13B2-1C5D-4753-BAC7-F3CEAC2BD286}"/>
                </a:ext>
              </a:extLst>
            </p:cNvPr>
            <p:cNvSpPr>
              <a:spLocks/>
            </p:cNvSpPr>
            <p:nvPr/>
          </p:nvSpPr>
          <p:spPr bwMode="auto">
            <a:xfrm>
              <a:off x="9277350" y="5000625"/>
              <a:ext cx="581025" cy="276225"/>
            </a:xfrm>
            <a:custGeom>
              <a:avLst/>
              <a:gdLst>
                <a:gd name="T0" fmla="*/ 366 w 366"/>
                <a:gd name="T1" fmla="*/ 0 h 174"/>
                <a:gd name="T2" fmla="*/ 366 w 366"/>
                <a:gd name="T3" fmla="*/ 174 h 174"/>
                <a:gd name="T4" fmla="*/ 0 w 366"/>
                <a:gd name="T5" fmla="*/ 174 h 174"/>
                <a:gd name="T6" fmla="*/ 0 w 366"/>
                <a:gd name="T7" fmla="*/ 0 h 174"/>
              </a:gdLst>
              <a:ahLst/>
              <a:cxnLst>
                <a:cxn ang="0">
                  <a:pos x="T0" y="T1"/>
                </a:cxn>
                <a:cxn ang="0">
                  <a:pos x="T2" y="T3"/>
                </a:cxn>
                <a:cxn ang="0">
                  <a:pos x="T4" y="T5"/>
                </a:cxn>
                <a:cxn ang="0">
                  <a:pos x="T6" y="T7"/>
                </a:cxn>
              </a:cxnLst>
              <a:rect l="0" t="0" r="r" b="b"/>
              <a:pathLst>
                <a:path w="366" h="174">
                  <a:moveTo>
                    <a:pt x="366" y="0"/>
                  </a:moveTo>
                  <a:lnTo>
                    <a:pt x="366" y="174"/>
                  </a:lnTo>
                  <a:lnTo>
                    <a:pt x="0" y="174"/>
                  </a:lnTo>
                  <a:lnTo>
                    <a:pt x="0"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Line 1097">
              <a:extLst>
                <a:ext uri="{FF2B5EF4-FFF2-40B4-BE49-F238E27FC236}">
                  <a16:creationId xmlns:a16="http://schemas.microsoft.com/office/drawing/2014/main" id="{1355AA29-DC22-4754-9245-B9B48BD9C673}"/>
                </a:ext>
              </a:extLst>
            </p:cNvPr>
            <p:cNvSpPr>
              <a:spLocks noChangeShapeType="1"/>
            </p:cNvSpPr>
            <p:nvPr/>
          </p:nvSpPr>
          <p:spPr bwMode="auto">
            <a:xfrm>
              <a:off x="9566275" y="4683125"/>
              <a:ext cx="0" cy="458788"/>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 name="Freeform 1098">
              <a:extLst>
                <a:ext uri="{FF2B5EF4-FFF2-40B4-BE49-F238E27FC236}">
                  <a16:creationId xmlns:a16="http://schemas.microsoft.com/office/drawing/2014/main" id="{1A4859D8-97B2-430C-BCEC-221BCC9EE042}"/>
                </a:ext>
              </a:extLst>
            </p:cNvPr>
            <p:cNvSpPr>
              <a:spLocks/>
            </p:cNvSpPr>
            <p:nvPr/>
          </p:nvSpPr>
          <p:spPr bwMode="auto">
            <a:xfrm>
              <a:off x="9413875" y="4994275"/>
              <a:ext cx="307975" cy="153988"/>
            </a:xfrm>
            <a:custGeom>
              <a:avLst/>
              <a:gdLst>
                <a:gd name="T0" fmla="*/ 0 w 194"/>
                <a:gd name="T1" fmla="*/ 0 h 97"/>
                <a:gd name="T2" fmla="*/ 96 w 194"/>
                <a:gd name="T3" fmla="*/ 97 h 97"/>
                <a:gd name="T4" fmla="*/ 194 w 194"/>
                <a:gd name="T5" fmla="*/ 0 h 97"/>
              </a:gdLst>
              <a:ahLst/>
              <a:cxnLst>
                <a:cxn ang="0">
                  <a:pos x="T0" y="T1"/>
                </a:cxn>
                <a:cxn ang="0">
                  <a:pos x="T2" y="T3"/>
                </a:cxn>
                <a:cxn ang="0">
                  <a:pos x="T4" y="T5"/>
                </a:cxn>
              </a:cxnLst>
              <a:rect l="0" t="0" r="r" b="b"/>
              <a:pathLst>
                <a:path w="194" h="97">
                  <a:moveTo>
                    <a:pt x="0" y="0"/>
                  </a:moveTo>
                  <a:lnTo>
                    <a:pt x="96" y="97"/>
                  </a:lnTo>
                  <a:lnTo>
                    <a:pt x="194" y="0"/>
                  </a:lnTo>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65" name="Freeform 1102">
            <a:extLst>
              <a:ext uri="{FF2B5EF4-FFF2-40B4-BE49-F238E27FC236}">
                <a16:creationId xmlns:a16="http://schemas.microsoft.com/office/drawing/2014/main" id="{0F995A45-517B-4819-88D2-2A7525AA1E91}"/>
              </a:ext>
            </a:extLst>
          </p:cNvPr>
          <p:cNvSpPr>
            <a:spLocks noChangeAspect="1"/>
          </p:cNvSpPr>
          <p:nvPr userDrawn="1"/>
        </p:nvSpPr>
        <p:spPr bwMode="auto">
          <a:xfrm>
            <a:off x="1580537" y="4605491"/>
            <a:ext cx="596900" cy="517525"/>
          </a:xfrm>
          <a:custGeom>
            <a:avLst/>
            <a:gdLst>
              <a:gd name="T0" fmla="*/ 376 w 376"/>
              <a:gd name="T1" fmla="*/ 100 h 326"/>
              <a:gd name="T2" fmla="*/ 376 w 376"/>
              <a:gd name="T3" fmla="*/ 100 h 326"/>
              <a:gd name="T4" fmla="*/ 374 w 376"/>
              <a:gd name="T5" fmla="*/ 80 h 326"/>
              <a:gd name="T6" fmla="*/ 368 w 376"/>
              <a:gd name="T7" fmla="*/ 62 h 326"/>
              <a:gd name="T8" fmla="*/ 358 w 376"/>
              <a:gd name="T9" fmla="*/ 44 h 326"/>
              <a:gd name="T10" fmla="*/ 346 w 376"/>
              <a:gd name="T11" fmla="*/ 30 h 326"/>
              <a:gd name="T12" fmla="*/ 331 w 376"/>
              <a:gd name="T13" fmla="*/ 18 h 326"/>
              <a:gd name="T14" fmla="*/ 315 w 376"/>
              <a:gd name="T15" fmla="*/ 8 h 326"/>
              <a:gd name="T16" fmla="*/ 295 w 376"/>
              <a:gd name="T17" fmla="*/ 2 h 326"/>
              <a:gd name="T18" fmla="*/ 275 w 376"/>
              <a:gd name="T19" fmla="*/ 0 h 326"/>
              <a:gd name="T20" fmla="*/ 275 w 376"/>
              <a:gd name="T21" fmla="*/ 0 h 326"/>
              <a:gd name="T22" fmla="*/ 261 w 376"/>
              <a:gd name="T23" fmla="*/ 2 h 326"/>
              <a:gd name="T24" fmla="*/ 249 w 376"/>
              <a:gd name="T25" fmla="*/ 4 h 326"/>
              <a:gd name="T26" fmla="*/ 236 w 376"/>
              <a:gd name="T27" fmla="*/ 8 h 326"/>
              <a:gd name="T28" fmla="*/ 224 w 376"/>
              <a:gd name="T29" fmla="*/ 14 h 326"/>
              <a:gd name="T30" fmla="*/ 214 w 376"/>
              <a:gd name="T31" fmla="*/ 22 h 326"/>
              <a:gd name="T32" fmla="*/ 204 w 376"/>
              <a:gd name="T33" fmla="*/ 30 h 326"/>
              <a:gd name="T34" fmla="*/ 196 w 376"/>
              <a:gd name="T35" fmla="*/ 40 h 326"/>
              <a:gd name="T36" fmla="*/ 188 w 376"/>
              <a:gd name="T37" fmla="*/ 52 h 326"/>
              <a:gd name="T38" fmla="*/ 188 w 376"/>
              <a:gd name="T39" fmla="*/ 52 h 326"/>
              <a:gd name="T40" fmla="*/ 180 w 376"/>
              <a:gd name="T41" fmla="*/ 40 h 326"/>
              <a:gd name="T42" fmla="*/ 172 w 376"/>
              <a:gd name="T43" fmla="*/ 30 h 326"/>
              <a:gd name="T44" fmla="*/ 162 w 376"/>
              <a:gd name="T45" fmla="*/ 22 h 326"/>
              <a:gd name="T46" fmla="*/ 152 w 376"/>
              <a:gd name="T47" fmla="*/ 14 h 326"/>
              <a:gd name="T48" fmla="*/ 140 w 376"/>
              <a:gd name="T49" fmla="*/ 8 h 326"/>
              <a:gd name="T50" fmla="*/ 127 w 376"/>
              <a:gd name="T51" fmla="*/ 4 h 326"/>
              <a:gd name="T52" fmla="*/ 115 w 376"/>
              <a:gd name="T53" fmla="*/ 2 h 326"/>
              <a:gd name="T54" fmla="*/ 101 w 376"/>
              <a:gd name="T55" fmla="*/ 0 h 326"/>
              <a:gd name="T56" fmla="*/ 101 w 376"/>
              <a:gd name="T57" fmla="*/ 0 h 326"/>
              <a:gd name="T58" fmla="*/ 81 w 376"/>
              <a:gd name="T59" fmla="*/ 2 h 326"/>
              <a:gd name="T60" fmla="*/ 61 w 376"/>
              <a:gd name="T61" fmla="*/ 8 h 326"/>
              <a:gd name="T62" fmla="*/ 45 w 376"/>
              <a:gd name="T63" fmla="*/ 18 h 326"/>
              <a:gd name="T64" fmla="*/ 30 w 376"/>
              <a:gd name="T65" fmla="*/ 30 h 326"/>
              <a:gd name="T66" fmla="*/ 18 w 376"/>
              <a:gd name="T67" fmla="*/ 44 h 326"/>
              <a:gd name="T68" fmla="*/ 8 w 376"/>
              <a:gd name="T69" fmla="*/ 62 h 326"/>
              <a:gd name="T70" fmla="*/ 2 w 376"/>
              <a:gd name="T71" fmla="*/ 80 h 326"/>
              <a:gd name="T72" fmla="*/ 0 w 376"/>
              <a:gd name="T73" fmla="*/ 100 h 326"/>
              <a:gd name="T74" fmla="*/ 0 w 376"/>
              <a:gd name="T75" fmla="*/ 100 h 326"/>
              <a:gd name="T76" fmla="*/ 2 w 376"/>
              <a:gd name="T77" fmla="*/ 120 h 326"/>
              <a:gd name="T78" fmla="*/ 8 w 376"/>
              <a:gd name="T79" fmla="*/ 140 h 326"/>
              <a:gd name="T80" fmla="*/ 18 w 376"/>
              <a:gd name="T81" fmla="*/ 156 h 326"/>
              <a:gd name="T82" fmla="*/ 30 w 376"/>
              <a:gd name="T83" fmla="*/ 170 h 326"/>
              <a:gd name="T84" fmla="*/ 188 w 376"/>
              <a:gd name="T85" fmla="*/ 326 h 326"/>
              <a:gd name="T86" fmla="*/ 188 w 376"/>
              <a:gd name="T87" fmla="*/ 326 h 326"/>
              <a:gd name="T88" fmla="*/ 346 w 376"/>
              <a:gd name="T89" fmla="*/ 170 h 326"/>
              <a:gd name="T90" fmla="*/ 346 w 376"/>
              <a:gd name="T91" fmla="*/ 170 h 326"/>
              <a:gd name="T92" fmla="*/ 358 w 376"/>
              <a:gd name="T93" fmla="*/ 156 h 326"/>
              <a:gd name="T94" fmla="*/ 368 w 376"/>
              <a:gd name="T95" fmla="*/ 138 h 326"/>
              <a:gd name="T96" fmla="*/ 374 w 376"/>
              <a:gd name="T97" fmla="*/ 120 h 326"/>
              <a:gd name="T98" fmla="*/ 376 w 376"/>
              <a:gd name="T99" fmla="*/ 100 h 326"/>
              <a:gd name="T100" fmla="*/ 376 w 376"/>
              <a:gd name="T101" fmla="*/ 10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6" h="326">
                <a:moveTo>
                  <a:pt x="376" y="100"/>
                </a:moveTo>
                <a:lnTo>
                  <a:pt x="376" y="100"/>
                </a:lnTo>
                <a:lnTo>
                  <a:pt x="374" y="80"/>
                </a:lnTo>
                <a:lnTo>
                  <a:pt x="368" y="62"/>
                </a:lnTo>
                <a:lnTo>
                  <a:pt x="358" y="44"/>
                </a:lnTo>
                <a:lnTo>
                  <a:pt x="346" y="30"/>
                </a:lnTo>
                <a:lnTo>
                  <a:pt x="331" y="18"/>
                </a:lnTo>
                <a:lnTo>
                  <a:pt x="315" y="8"/>
                </a:lnTo>
                <a:lnTo>
                  <a:pt x="295" y="2"/>
                </a:lnTo>
                <a:lnTo>
                  <a:pt x="275" y="0"/>
                </a:lnTo>
                <a:lnTo>
                  <a:pt x="275" y="0"/>
                </a:lnTo>
                <a:lnTo>
                  <a:pt x="261" y="2"/>
                </a:lnTo>
                <a:lnTo>
                  <a:pt x="249" y="4"/>
                </a:lnTo>
                <a:lnTo>
                  <a:pt x="236" y="8"/>
                </a:lnTo>
                <a:lnTo>
                  <a:pt x="224" y="14"/>
                </a:lnTo>
                <a:lnTo>
                  <a:pt x="214" y="22"/>
                </a:lnTo>
                <a:lnTo>
                  <a:pt x="204" y="30"/>
                </a:lnTo>
                <a:lnTo>
                  <a:pt x="196" y="40"/>
                </a:lnTo>
                <a:lnTo>
                  <a:pt x="188" y="52"/>
                </a:lnTo>
                <a:lnTo>
                  <a:pt x="188" y="52"/>
                </a:lnTo>
                <a:lnTo>
                  <a:pt x="180" y="40"/>
                </a:lnTo>
                <a:lnTo>
                  <a:pt x="172" y="30"/>
                </a:lnTo>
                <a:lnTo>
                  <a:pt x="162" y="22"/>
                </a:lnTo>
                <a:lnTo>
                  <a:pt x="152" y="14"/>
                </a:lnTo>
                <a:lnTo>
                  <a:pt x="140" y="8"/>
                </a:lnTo>
                <a:lnTo>
                  <a:pt x="127" y="4"/>
                </a:lnTo>
                <a:lnTo>
                  <a:pt x="115" y="2"/>
                </a:lnTo>
                <a:lnTo>
                  <a:pt x="101" y="0"/>
                </a:lnTo>
                <a:lnTo>
                  <a:pt x="101" y="0"/>
                </a:lnTo>
                <a:lnTo>
                  <a:pt x="81" y="2"/>
                </a:lnTo>
                <a:lnTo>
                  <a:pt x="61" y="8"/>
                </a:lnTo>
                <a:lnTo>
                  <a:pt x="45" y="18"/>
                </a:lnTo>
                <a:lnTo>
                  <a:pt x="30" y="30"/>
                </a:lnTo>
                <a:lnTo>
                  <a:pt x="18" y="44"/>
                </a:lnTo>
                <a:lnTo>
                  <a:pt x="8" y="62"/>
                </a:lnTo>
                <a:lnTo>
                  <a:pt x="2" y="80"/>
                </a:lnTo>
                <a:lnTo>
                  <a:pt x="0" y="100"/>
                </a:lnTo>
                <a:lnTo>
                  <a:pt x="0" y="100"/>
                </a:lnTo>
                <a:lnTo>
                  <a:pt x="2" y="120"/>
                </a:lnTo>
                <a:lnTo>
                  <a:pt x="8" y="140"/>
                </a:lnTo>
                <a:lnTo>
                  <a:pt x="18" y="156"/>
                </a:lnTo>
                <a:lnTo>
                  <a:pt x="30" y="170"/>
                </a:lnTo>
                <a:lnTo>
                  <a:pt x="188" y="326"/>
                </a:lnTo>
                <a:lnTo>
                  <a:pt x="188" y="326"/>
                </a:lnTo>
                <a:lnTo>
                  <a:pt x="346" y="170"/>
                </a:lnTo>
                <a:lnTo>
                  <a:pt x="346" y="170"/>
                </a:lnTo>
                <a:lnTo>
                  <a:pt x="358" y="156"/>
                </a:lnTo>
                <a:lnTo>
                  <a:pt x="368" y="138"/>
                </a:lnTo>
                <a:lnTo>
                  <a:pt x="374" y="120"/>
                </a:lnTo>
                <a:lnTo>
                  <a:pt x="376" y="100"/>
                </a:lnTo>
                <a:lnTo>
                  <a:pt x="376" y="100"/>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66" name="Groupe 65">
            <a:extLst>
              <a:ext uri="{FF2B5EF4-FFF2-40B4-BE49-F238E27FC236}">
                <a16:creationId xmlns:a16="http://schemas.microsoft.com/office/drawing/2014/main" id="{D21E46F3-764C-4DE2-B961-4EBB7CB157B8}"/>
              </a:ext>
            </a:extLst>
          </p:cNvPr>
          <p:cNvGrpSpPr>
            <a:grpSpLocks noChangeAspect="1"/>
          </p:cNvGrpSpPr>
          <p:nvPr userDrawn="1"/>
        </p:nvGrpSpPr>
        <p:grpSpPr>
          <a:xfrm>
            <a:off x="3201098" y="4474547"/>
            <a:ext cx="760413" cy="762000"/>
            <a:chOff x="8378825" y="4024313"/>
            <a:chExt cx="760413" cy="762000"/>
          </a:xfrm>
        </p:grpSpPr>
        <p:sp>
          <p:nvSpPr>
            <p:cNvPr id="67" name="Freeform 1106">
              <a:extLst>
                <a:ext uri="{FF2B5EF4-FFF2-40B4-BE49-F238E27FC236}">
                  <a16:creationId xmlns:a16="http://schemas.microsoft.com/office/drawing/2014/main" id="{76429FA6-6C21-4307-894D-9F9B2B807FEC}"/>
                </a:ext>
              </a:extLst>
            </p:cNvPr>
            <p:cNvSpPr>
              <a:spLocks/>
            </p:cNvSpPr>
            <p:nvPr/>
          </p:nvSpPr>
          <p:spPr bwMode="auto">
            <a:xfrm>
              <a:off x="8632825" y="4279901"/>
              <a:ext cx="255588" cy="250825"/>
            </a:xfrm>
            <a:custGeom>
              <a:avLst/>
              <a:gdLst>
                <a:gd name="T0" fmla="*/ 161 w 161"/>
                <a:gd name="T1" fmla="*/ 78 h 158"/>
                <a:gd name="T2" fmla="*/ 161 w 161"/>
                <a:gd name="T3" fmla="*/ 78 h 158"/>
                <a:gd name="T4" fmla="*/ 159 w 161"/>
                <a:gd name="T5" fmla="*/ 94 h 158"/>
                <a:gd name="T6" fmla="*/ 155 w 161"/>
                <a:gd name="T7" fmla="*/ 110 h 158"/>
                <a:gd name="T8" fmla="*/ 147 w 161"/>
                <a:gd name="T9" fmla="*/ 124 h 158"/>
                <a:gd name="T10" fmla="*/ 137 w 161"/>
                <a:gd name="T11" fmla="*/ 136 h 158"/>
                <a:gd name="T12" fmla="*/ 125 w 161"/>
                <a:gd name="T13" fmla="*/ 144 h 158"/>
                <a:gd name="T14" fmla="*/ 111 w 161"/>
                <a:gd name="T15" fmla="*/ 152 h 158"/>
                <a:gd name="T16" fmla="*/ 97 w 161"/>
                <a:gd name="T17" fmla="*/ 156 h 158"/>
                <a:gd name="T18" fmla="*/ 81 w 161"/>
                <a:gd name="T19" fmla="*/ 158 h 158"/>
                <a:gd name="T20" fmla="*/ 81 w 161"/>
                <a:gd name="T21" fmla="*/ 158 h 158"/>
                <a:gd name="T22" fmla="*/ 64 w 161"/>
                <a:gd name="T23" fmla="*/ 156 h 158"/>
                <a:gd name="T24" fmla="*/ 48 w 161"/>
                <a:gd name="T25" fmla="*/ 152 h 158"/>
                <a:gd name="T26" fmla="*/ 36 w 161"/>
                <a:gd name="T27" fmla="*/ 144 h 158"/>
                <a:gd name="T28" fmla="*/ 24 w 161"/>
                <a:gd name="T29" fmla="*/ 136 h 158"/>
                <a:gd name="T30" fmla="*/ 14 w 161"/>
                <a:gd name="T31" fmla="*/ 124 h 158"/>
                <a:gd name="T32" fmla="*/ 6 w 161"/>
                <a:gd name="T33" fmla="*/ 110 h 158"/>
                <a:gd name="T34" fmla="*/ 2 w 161"/>
                <a:gd name="T35" fmla="*/ 94 h 158"/>
                <a:gd name="T36" fmla="*/ 0 w 161"/>
                <a:gd name="T37" fmla="*/ 78 h 158"/>
                <a:gd name="T38" fmla="*/ 0 w 161"/>
                <a:gd name="T39" fmla="*/ 78 h 158"/>
                <a:gd name="T40" fmla="*/ 2 w 161"/>
                <a:gd name="T41" fmla="*/ 62 h 158"/>
                <a:gd name="T42" fmla="*/ 6 w 161"/>
                <a:gd name="T43" fmla="*/ 48 h 158"/>
                <a:gd name="T44" fmla="*/ 14 w 161"/>
                <a:gd name="T45" fmla="*/ 34 h 158"/>
                <a:gd name="T46" fmla="*/ 24 w 161"/>
                <a:gd name="T47" fmla="*/ 22 h 158"/>
                <a:gd name="T48" fmla="*/ 36 w 161"/>
                <a:gd name="T49" fmla="*/ 12 h 158"/>
                <a:gd name="T50" fmla="*/ 48 w 161"/>
                <a:gd name="T51" fmla="*/ 6 h 158"/>
                <a:gd name="T52" fmla="*/ 64 w 161"/>
                <a:gd name="T53" fmla="*/ 0 h 158"/>
                <a:gd name="T54" fmla="*/ 81 w 161"/>
                <a:gd name="T55" fmla="*/ 0 h 158"/>
                <a:gd name="T56" fmla="*/ 81 w 161"/>
                <a:gd name="T57" fmla="*/ 0 h 158"/>
                <a:gd name="T58" fmla="*/ 97 w 161"/>
                <a:gd name="T59" fmla="*/ 0 h 158"/>
                <a:gd name="T60" fmla="*/ 111 w 161"/>
                <a:gd name="T61" fmla="*/ 6 h 158"/>
                <a:gd name="T62" fmla="*/ 125 w 161"/>
                <a:gd name="T63" fmla="*/ 12 h 158"/>
                <a:gd name="T64" fmla="*/ 137 w 161"/>
                <a:gd name="T65" fmla="*/ 22 h 158"/>
                <a:gd name="T66" fmla="*/ 147 w 161"/>
                <a:gd name="T67" fmla="*/ 34 h 158"/>
                <a:gd name="T68" fmla="*/ 155 w 161"/>
                <a:gd name="T69" fmla="*/ 48 h 158"/>
                <a:gd name="T70" fmla="*/ 159 w 161"/>
                <a:gd name="T71" fmla="*/ 62 h 158"/>
                <a:gd name="T72" fmla="*/ 161 w 161"/>
                <a:gd name="T73" fmla="*/ 78 h 158"/>
                <a:gd name="T74" fmla="*/ 161 w 161"/>
                <a:gd name="T75"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58">
                  <a:moveTo>
                    <a:pt x="161" y="78"/>
                  </a:moveTo>
                  <a:lnTo>
                    <a:pt x="161" y="78"/>
                  </a:lnTo>
                  <a:lnTo>
                    <a:pt x="159" y="94"/>
                  </a:lnTo>
                  <a:lnTo>
                    <a:pt x="155" y="110"/>
                  </a:lnTo>
                  <a:lnTo>
                    <a:pt x="147" y="124"/>
                  </a:lnTo>
                  <a:lnTo>
                    <a:pt x="137" y="136"/>
                  </a:lnTo>
                  <a:lnTo>
                    <a:pt x="125" y="144"/>
                  </a:lnTo>
                  <a:lnTo>
                    <a:pt x="111" y="152"/>
                  </a:lnTo>
                  <a:lnTo>
                    <a:pt x="97" y="156"/>
                  </a:lnTo>
                  <a:lnTo>
                    <a:pt x="81" y="158"/>
                  </a:lnTo>
                  <a:lnTo>
                    <a:pt x="81" y="158"/>
                  </a:lnTo>
                  <a:lnTo>
                    <a:pt x="64" y="156"/>
                  </a:lnTo>
                  <a:lnTo>
                    <a:pt x="48" y="152"/>
                  </a:lnTo>
                  <a:lnTo>
                    <a:pt x="36" y="144"/>
                  </a:lnTo>
                  <a:lnTo>
                    <a:pt x="24" y="136"/>
                  </a:lnTo>
                  <a:lnTo>
                    <a:pt x="14" y="124"/>
                  </a:lnTo>
                  <a:lnTo>
                    <a:pt x="6" y="110"/>
                  </a:lnTo>
                  <a:lnTo>
                    <a:pt x="2" y="94"/>
                  </a:lnTo>
                  <a:lnTo>
                    <a:pt x="0" y="78"/>
                  </a:lnTo>
                  <a:lnTo>
                    <a:pt x="0" y="78"/>
                  </a:lnTo>
                  <a:lnTo>
                    <a:pt x="2" y="62"/>
                  </a:lnTo>
                  <a:lnTo>
                    <a:pt x="6" y="48"/>
                  </a:lnTo>
                  <a:lnTo>
                    <a:pt x="14" y="34"/>
                  </a:lnTo>
                  <a:lnTo>
                    <a:pt x="24" y="22"/>
                  </a:lnTo>
                  <a:lnTo>
                    <a:pt x="36" y="12"/>
                  </a:lnTo>
                  <a:lnTo>
                    <a:pt x="48" y="6"/>
                  </a:lnTo>
                  <a:lnTo>
                    <a:pt x="64" y="0"/>
                  </a:lnTo>
                  <a:lnTo>
                    <a:pt x="81" y="0"/>
                  </a:lnTo>
                  <a:lnTo>
                    <a:pt x="81" y="0"/>
                  </a:lnTo>
                  <a:lnTo>
                    <a:pt x="97" y="0"/>
                  </a:lnTo>
                  <a:lnTo>
                    <a:pt x="111" y="6"/>
                  </a:lnTo>
                  <a:lnTo>
                    <a:pt x="125" y="12"/>
                  </a:lnTo>
                  <a:lnTo>
                    <a:pt x="137" y="22"/>
                  </a:lnTo>
                  <a:lnTo>
                    <a:pt x="147" y="34"/>
                  </a:lnTo>
                  <a:lnTo>
                    <a:pt x="155" y="48"/>
                  </a:lnTo>
                  <a:lnTo>
                    <a:pt x="159" y="62"/>
                  </a:lnTo>
                  <a:lnTo>
                    <a:pt x="161" y="78"/>
                  </a:lnTo>
                  <a:lnTo>
                    <a:pt x="161" y="78"/>
                  </a:lnTo>
                  <a:close/>
                </a:path>
              </a:pathLst>
            </a:custGeom>
            <a:noFill/>
            <a:ln w="19050">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8" name="Freeform 1107">
              <a:extLst>
                <a:ext uri="{FF2B5EF4-FFF2-40B4-BE49-F238E27FC236}">
                  <a16:creationId xmlns:a16="http://schemas.microsoft.com/office/drawing/2014/main" id="{BC2D62A3-CF7B-4885-AB85-FEFF0577657F}"/>
                </a:ext>
              </a:extLst>
            </p:cNvPr>
            <p:cNvSpPr>
              <a:spLocks/>
            </p:cNvSpPr>
            <p:nvPr/>
          </p:nvSpPr>
          <p:spPr bwMode="auto">
            <a:xfrm>
              <a:off x="8505825" y="4151313"/>
              <a:ext cx="506413" cy="508000"/>
            </a:xfrm>
            <a:custGeom>
              <a:avLst/>
              <a:gdLst>
                <a:gd name="T0" fmla="*/ 319 w 319"/>
                <a:gd name="T1" fmla="*/ 159 h 320"/>
                <a:gd name="T2" fmla="*/ 317 w 319"/>
                <a:gd name="T3" fmla="*/ 193 h 320"/>
                <a:gd name="T4" fmla="*/ 307 w 319"/>
                <a:gd name="T5" fmla="*/ 221 h 320"/>
                <a:gd name="T6" fmla="*/ 293 w 319"/>
                <a:gd name="T7" fmla="*/ 249 h 320"/>
                <a:gd name="T8" fmla="*/ 273 w 319"/>
                <a:gd name="T9" fmla="*/ 273 h 320"/>
                <a:gd name="T10" fmla="*/ 249 w 319"/>
                <a:gd name="T11" fmla="*/ 292 h 320"/>
                <a:gd name="T12" fmla="*/ 223 w 319"/>
                <a:gd name="T13" fmla="*/ 308 h 320"/>
                <a:gd name="T14" fmla="*/ 193 w 319"/>
                <a:gd name="T15" fmla="*/ 316 h 320"/>
                <a:gd name="T16" fmla="*/ 161 w 319"/>
                <a:gd name="T17" fmla="*/ 320 h 320"/>
                <a:gd name="T18" fmla="*/ 144 w 319"/>
                <a:gd name="T19" fmla="*/ 320 h 320"/>
                <a:gd name="T20" fmla="*/ 112 w 319"/>
                <a:gd name="T21" fmla="*/ 314 h 320"/>
                <a:gd name="T22" fmla="*/ 84 w 319"/>
                <a:gd name="T23" fmla="*/ 300 h 320"/>
                <a:gd name="T24" fmla="*/ 58 w 319"/>
                <a:gd name="T25" fmla="*/ 284 h 320"/>
                <a:gd name="T26" fmla="*/ 36 w 319"/>
                <a:gd name="T27" fmla="*/ 261 h 320"/>
                <a:gd name="T28" fmla="*/ 20 w 319"/>
                <a:gd name="T29" fmla="*/ 235 h 320"/>
                <a:gd name="T30" fmla="*/ 8 w 319"/>
                <a:gd name="T31" fmla="*/ 207 h 320"/>
                <a:gd name="T32" fmla="*/ 2 w 319"/>
                <a:gd name="T33" fmla="*/ 177 h 320"/>
                <a:gd name="T34" fmla="*/ 0 w 319"/>
                <a:gd name="T35" fmla="*/ 159 h 320"/>
                <a:gd name="T36" fmla="*/ 4 w 319"/>
                <a:gd name="T37" fmla="*/ 127 h 320"/>
                <a:gd name="T38" fmla="*/ 12 w 319"/>
                <a:gd name="T39" fmla="*/ 97 h 320"/>
                <a:gd name="T40" fmla="*/ 28 w 319"/>
                <a:gd name="T41" fmla="*/ 71 h 320"/>
                <a:gd name="T42" fmla="*/ 48 w 319"/>
                <a:gd name="T43" fmla="*/ 47 h 320"/>
                <a:gd name="T44" fmla="*/ 70 w 319"/>
                <a:gd name="T45" fmla="*/ 26 h 320"/>
                <a:gd name="T46" fmla="*/ 98 w 319"/>
                <a:gd name="T47" fmla="*/ 12 h 320"/>
                <a:gd name="T48" fmla="*/ 128 w 319"/>
                <a:gd name="T49" fmla="*/ 2 h 320"/>
                <a:gd name="T50" fmla="*/ 161 w 319"/>
                <a:gd name="T51" fmla="*/ 0 h 320"/>
                <a:gd name="T52" fmla="*/ 177 w 319"/>
                <a:gd name="T53" fmla="*/ 0 h 320"/>
                <a:gd name="T54" fmla="*/ 209 w 319"/>
                <a:gd name="T55" fmla="*/ 6 h 320"/>
                <a:gd name="T56" fmla="*/ 237 w 319"/>
                <a:gd name="T57" fmla="*/ 18 h 320"/>
                <a:gd name="T58" fmla="*/ 263 w 319"/>
                <a:gd name="T59" fmla="*/ 36 h 320"/>
                <a:gd name="T60" fmla="*/ 283 w 319"/>
                <a:gd name="T61" fmla="*/ 59 h 320"/>
                <a:gd name="T62" fmla="*/ 301 w 319"/>
                <a:gd name="T63" fmla="*/ 85 h 320"/>
                <a:gd name="T64" fmla="*/ 313 w 319"/>
                <a:gd name="T65" fmla="*/ 113 h 320"/>
                <a:gd name="T66" fmla="*/ 319 w 319"/>
                <a:gd name="T67" fmla="*/ 143 h 320"/>
                <a:gd name="T68" fmla="*/ 319 w 319"/>
                <a:gd name="T69" fmla="*/ 15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 h="320">
                  <a:moveTo>
                    <a:pt x="319" y="159"/>
                  </a:moveTo>
                  <a:lnTo>
                    <a:pt x="319" y="159"/>
                  </a:lnTo>
                  <a:lnTo>
                    <a:pt x="319" y="177"/>
                  </a:lnTo>
                  <a:lnTo>
                    <a:pt x="317" y="193"/>
                  </a:lnTo>
                  <a:lnTo>
                    <a:pt x="313" y="207"/>
                  </a:lnTo>
                  <a:lnTo>
                    <a:pt x="307" y="221"/>
                  </a:lnTo>
                  <a:lnTo>
                    <a:pt x="301" y="235"/>
                  </a:lnTo>
                  <a:lnTo>
                    <a:pt x="293" y="249"/>
                  </a:lnTo>
                  <a:lnTo>
                    <a:pt x="283" y="261"/>
                  </a:lnTo>
                  <a:lnTo>
                    <a:pt x="273" y="273"/>
                  </a:lnTo>
                  <a:lnTo>
                    <a:pt x="263" y="284"/>
                  </a:lnTo>
                  <a:lnTo>
                    <a:pt x="249" y="292"/>
                  </a:lnTo>
                  <a:lnTo>
                    <a:pt x="237" y="300"/>
                  </a:lnTo>
                  <a:lnTo>
                    <a:pt x="223" y="308"/>
                  </a:lnTo>
                  <a:lnTo>
                    <a:pt x="209" y="314"/>
                  </a:lnTo>
                  <a:lnTo>
                    <a:pt x="193" y="316"/>
                  </a:lnTo>
                  <a:lnTo>
                    <a:pt x="177" y="320"/>
                  </a:lnTo>
                  <a:lnTo>
                    <a:pt x="161" y="320"/>
                  </a:lnTo>
                  <a:lnTo>
                    <a:pt x="161" y="320"/>
                  </a:lnTo>
                  <a:lnTo>
                    <a:pt x="144" y="320"/>
                  </a:lnTo>
                  <a:lnTo>
                    <a:pt x="128" y="316"/>
                  </a:lnTo>
                  <a:lnTo>
                    <a:pt x="112" y="314"/>
                  </a:lnTo>
                  <a:lnTo>
                    <a:pt x="98" y="308"/>
                  </a:lnTo>
                  <a:lnTo>
                    <a:pt x="84" y="300"/>
                  </a:lnTo>
                  <a:lnTo>
                    <a:pt x="70" y="292"/>
                  </a:lnTo>
                  <a:lnTo>
                    <a:pt x="58" y="284"/>
                  </a:lnTo>
                  <a:lnTo>
                    <a:pt x="48" y="273"/>
                  </a:lnTo>
                  <a:lnTo>
                    <a:pt x="36" y="261"/>
                  </a:lnTo>
                  <a:lnTo>
                    <a:pt x="28" y="249"/>
                  </a:lnTo>
                  <a:lnTo>
                    <a:pt x="20" y="235"/>
                  </a:lnTo>
                  <a:lnTo>
                    <a:pt x="12" y="221"/>
                  </a:lnTo>
                  <a:lnTo>
                    <a:pt x="8" y="207"/>
                  </a:lnTo>
                  <a:lnTo>
                    <a:pt x="4" y="193"/>
                  </a:lnTo>
                  <a:lnTo>
                    <a:pt x="2" y="177"/>
                  </a:lnTo>
                  <a:lnTo>
                    <a:pt x="0" y="159"/>
                  </a:lnTo>
                  <a:lnTo>
                    <a:pt x="0" y="159"/>
                  </a:lnTo>
                  <a:lnTo>
                    <a:pt x="2" y="143"/>
                  </a:lnTo>
                  <a:lnTo>
                    <a:pt x="4" y="127"/>
                  </a:lnTo>
                  <a:lnTo>
                    <a:pt x="8" y="113"/>
                  </a:lnTo>
                  <a:lnTo>
                    <a:pt x="12" y="97"/>
                  </a:lnTo>
                  <a:lnTo>
                    <a:pt x="20" y="85"/>
                  </a:lnTo>
                  <a:lnTo>
                    <a:pt x="28" y="71"/>
                  </a:lnTo>
                  <a:lnTo>
                    <a:pt x="36" y="59"/>
                  </a:lnTo>
                  <a:lnTo>
                    <a:pt x="48" y="47"/>
                  </a:lnTo>
                  <a:lnTo>
                    <a:pt x="58" y="36"/>
                  </a:lnTo>
                  <a:lnTo>
                    <a:pt x="70" y="26"/>
                  </a:lnTo>
                  <a:lnTo>
                    <a:pt x="84" y="18"/>
                  </a:lnTo>
                  <a:lnTo>
                    <a:pt x="98" y="12"/>
                  </a:lnTo>
                  <a:lnTo>
                    <a:pt x="112" y="6"/>
                  </a:lnTo>
                  <a:lnTo>
                    <a:pt x="128" y="2"/>
                  </a:lnTo>
                  <a:lnTo>
                    <a:pt x="144" y="0"/>
                  </a:lnTo>
                  <a:lnTo>
                    <a:pt x="161" y="0"/>
                  </a:lnTo>
                  <a:lnTo>
                    <a:pt x="161" y="0"/>
                  </a:lnTo>
                  <a:lnTo>
                    <a:pt x="177" y="0"/>
                  </a:lnTo>
                  <a:lnTo>
                    <a:pt x="193" y="2"/>
                  </a:lnTo>
                  <a:lnTo>
                    <a:pt x="209" y="6"/>
                  </a:lnTo>
                  <a:lnTo>
                    <a:pt x="223" y="12"/>
                  </a:lnTo>
                  <a:lnTo>
                    <a:pt x="237" y="18"/>
                  </a:lnTo>
                  <a:lnTo>
                    <a:pt x="249" y="26"/>
                  </a:lnTo>
                  <a:lnTo>
                    <a:pt x="263" y="36"/>
                  </a:lnTo>
                  <a:lnTo>
                    <a:pt x="273" y="47"/>
                  </a:lnTo>
                  <a:lnTo>
                    <a:pt x="283" y="59"/>
                  </a:lnTo>
                  <a:lnTo>
                    <a:pt x="293" y="71"/>
                  </a:lnTo>
                  <a:lnTo>
                    <a:pt x="301" y="85"/>
                  </a:lnTo>
                  <a:lnTo>
                    <a:pt x="307" y="97"/>
                  </a:lnTo>
                  <a:lnTo>
                    <a:pt x="313" y="113"/>
                  </a:lnTo>
                  <a:lnTo>
                    <a:pt x="317" y="127"/>
                  </a:lnTo>
                  <a:lnTo>
                    <a:pt x="319" y="143"/>
                  </a:lnTo>
                  <a:lnTo>
                    <a:pt x="319" y="159"/>
                  </a:lnTo>
                  <a:lnTo>
                    <a:pt x="319" y="159"/>
                  </a:lnTo>
                  <a:close/>
                </a:path>
              </a:pathLst>
            </a:custGeom>
            <a:noFill/>
            <a:ln w="19050">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9" name="Line 1108">
              <a:extLst>
                <a:ext uri="{FF2B5EF4-FFF2-40B4-BE49-F238E27FC236}">
                  <a16:creationId xmlns:a16="http://schemas.microsoft.com/office/drawing/2014/main" id="{00238295-0C1C-499E-AF79-199A46F6DADC}"/>
                </a:ext>
              </a:extLst>
            </p:cNvPr>
            <p:cNvSpPr>
              <a:spLocks noChangeShapeType="1"/>
            </p:cNvSpPr>
            <p:nvPr/>
          </p:nvSpPr>
          <p:spPr bwMode="auto">
            <a:xfrm>
              <a:off x="8761413" y="4024313"/>
              <a:ext cx="0" cy="127000"/>
            </a:xfrm>
            <a:prstGeom prst="line">
              <a:avLst/>
            </a:prstGeom>
            <a:noFill/>
            <a:ln w="19050">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0" name="Line 1109">
              <a:extLst>
                <a:ext uri="{FF2B5EF4-FFF2-40B4-BE49-F238E27FC236}">
                  <a16:creationId xmlns:a16="http://schemas.microsoft.com/office/drawing/2014/main" id="{3B655082-7FE7-4221-8B00-E8347DEE4C67}"/>
                </a:ext>
              </a:extLst>
            </p:cNvPr>
            <p:cNvSpPr>
              <a:spLocks noChangeShapeType="1"/>
            </p:cNvSpPr>
            <p:nvPr/>
          </p:nvSpPr>
          <p:spPr bwMode="auto">
            <a:xfrm>
              <a:off x="9012238" y="4403726"/>
              <a:ext cx="127000" cy="0"/>
            </a:xfrm>
            <a:prstGeom prst="line">
              <a:avLst/>
            </a:prstGeom>
            <a:noFill/>
            <a:ln w="19050">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1" name="Line 1110">
              <a:extLst>
                <a:ext uri="{FF2B5EF4-FFF2-40B4-BE49-F238E27FC236}">
                  <a16:creationId xmlns:a16="http://schemas.microsoft.com/office/drawing/2014/main" id="{50B91809-2239-4676-90A2-3AF3C16CB949}"/>
                </a:ext>
              </a:extLst>
            </p:cNvPr>
            <p:cNvSpPr>
              <a:spLocks noChangeShapeType="1"/>
            </p:cNvSpPr>
            <p:nvPr/>
          </p:nvSpPr>
          <p:spPr bwMode="auto">
            <a:xfrm flipV="1">
              <a:off x="8761413" y="4659313"/>
              <a:ext cx="0" cy="127000"/>
            </a:xfrm>
            <a:prstGeom prst="line">
              <a:avLst/>
            </a:prstGeom>
            <a:noFill/>
            <a:ln w="19050">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Line 1111">
              <a:extLst>
                <a:ext uri="{FF2B5EF4-FFF2-40B4-BE49-F238E27FC236}">
                  <a16:creationId xmlns:a16="http://schemas.microsoft.com/office/drawing/2014/main" id="{721927C4-2C7E-4DEA-B1F5-AB74C9CE0828}"/>
                </a:ext>
              </a:extLst>
            </p:cNvPr>
            <p:cNvSpPr>
              <a:spLocks noChangeShapeType="1"/>
            </p:cNvSpPr>
            <p:nvPr/>
          </p:nvSpPr>
          <p:spPr bwMode="auto">
            <a:xfrm flipH="1">
              <a:off x="8378825" y="4403726"/>
              <a:ext cx="127000" cy="0"/>
            </a:xfrm>
            <a:prstGeom prst="line">
              <a:avLst/>
            </a:prstGeom>
            <a:noFill/>
            <a:ln w="19050">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73" name="Groupe 72">
            <a:extLst>
              <a:ext uri="{FF2B5EF4-FFF2-40B4-BE49-F238E27FC236}">
                <a16:creationId xmlns:a16="http://schemas.microsoft.com/office/drawing/2014/main" id="{071C303C-2FC4-44C4-B801-0C71FF59C10F}"/>
              </a:ext>
            </a:extLst>
          </p:cNvPr>
          <p:cNvGrpSpPr>
            <a:grpSpLocks noChangeAspect="1"/>
          </p:cNvGrpSpPr>
          <p:nvPr userDrawn="1"/>
        </p:nvGrpSpPr>
        <p:grpSpPr>
          <a:xfrm>
            <a:off x="4988763" y="4488016"/>
            <a:ext cx="565150" cy="571500"/>
            <a:chOff x="8520113" y="3844925"/>
            <a:chExt cx="565150" cy="571500"/>
          </a:xfrm>
        </p:grpSpPr>
        <p:sp>
          <p:nvSpPr>
            <p:cNvPr id="74" name="Rectangle 1115">
              <a:extLst>
                <a:ext uri="{FF2B5EF4-FFF2-40B4-BE49-F238E27FC236}">
                  <a16:creationId xmlns:a16="http://schemas.microsoft.com/office/drawing/2014/main" id="{F2A0D82E-6562-4654-9C6A-0FB9993EE853}"/>
                </a:ext>
              </a:extLst>
            </p:cNvPr>
            <p:cNvSpPr>
              <a:spLocks noChangeArrowheads="1"/>
            </p:cNvSpPr>
            <p:nvPr/>
          </p:nvSpPr>
          <p:spPr bwMode="auto">
            <a:xfrm>
              <a:off x="8520113" y="3908425"/>
              <a:ext cx="558800" cy="508000"/>
            </a:xfrm>
            <a:prstGeom prst="rect">
              <a:avLst/>
            </a:prstGeom>
            <a:noFill/>
            <a:ln w="28575">
              <a:solidFill>
                <a:schemeClr val="bg2">
                  <a:lumMod val="50000"/>
                </a:schemeClr>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Line 1116">
              <a:extLst>
                <a:ext uri="{FF2B5EF4-FFF2-40B4-BE49-F238E27FC236}">
                  <a16:creationId xmlns:a16="http://schemas.microsoft.com/office/drawing/2014/main" id="{87AC8716-599E-4ECA-8328-FC1822F2648B}"/>
                </a:ext>
              </a:extLst>
            </p:cNvPr>
            <p:cNvSpPr>
              <a:spLocks noChangeShapeType="1"/>
            </p:cNvSpPr>
            <p:nvPr/>
          </p:nvSpPr>
          <p:spPr bwMode="auto">
            <a:xfrm>
              <a:off x="8526463" y="4040188"/>
              <a:ext cx="558800" cy="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Line 1117">
              <a:extLst>
                <a:ext uri="{FF2B5EF4-FFF2-40B4-BE49-F238E27FC236}">
                  <a16:creationId xmlns:a16="http://schemas.microsoft.com/office/drawing/2014/main" id="{CC35DE82-7649-410E-8663-D2EFB55C4A77}"/>
                </a:ext>
              </a:extLst>
            </p:cNvPr>
            <p:cNvSpPr>
              <a:spLocks noChangeShapeType="1"/>
            </p:cNvSpPr>
            <p:nvPr/>
          </p:nvSpPr>
          <p:spPr bwMode="auto">
            <a:xfrm>
              <a:off x="8651876" y="3844925"/>
              <a:ext cx="0" cy="11430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1118">
              <a:extLst>
                <a:ext uri="{FF2B5EF4-FFF2-40B4-BE49-F238E27FC236}">
                  <a16:creationId xmlns:a16="http://schemas.microsoft.com/office/drawing/2014/main" id="{6C3173D1-8E11-4E92-9DCB-28B3F727D53D}"/>
                </a:ext>
              </a:extLst>
            </p:cNvPr>
            <p:cNvSpPr>
              <a:spLocks noChangeShapeType="1"/>
            </p:cNvSpPr>
            <p:nvPr/>
          </p:nvSpPr>
          <p:spPr bwMode="auto">
            <a:xfrm>
              <a:off x="8947151" y="3844925"/>
              <a:ext cx="0" cy="114300"/>
            </a:xfrm>
            <a:prstGeom prst="line">
              <a:avLst/>
            </a:prstGeom>
            <a:noFill/>
            <a:ln w="28575">
              <a:solidFill>
                <a:schemeClr val="bg2">
                  <a:lumMod val="50000"/>
                </a:schemeClr>
              </a:solidFill>
              <a:prstDash val="solid"/>
              <a:round/>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78" name="Freeform 1122">
            <a:extLst>
              <a:ext uri="{FF2B5EF4-FFF2-40B4-BE49-F238E27FC236}">
                <a16:creationId xmlns:a16="http://schemas.microsoft.com/office/drawing/2014/main" id="{302F9710-11FA-47C5-B37B-974AFD488B5C}"/>
              </a:ext>
            </a:extLst>
          </p:cNvPr>
          <p:cNvSpPr>
            <a:spLocks noChangeAspect="1"/>
          </p:cNvSpPr>
          <p:nvPr userDrawn="1"/>
        </p:nvSpPr>
        <p:spPr bwMode="auto">
          <a:xfrm>
            <a:off x="6774776" y="4500716"/>
            <a:ext cx="609600" cy="609600"/>
          </a:xfrm>
          <a:custGeom>
            <a:avLst/>
            <a:gdLst>
              <a:gd name="T0" fmla="*/ 384 w 384"/>
              <a:gd name="T1" fmla="*/ 281 h 384"/>
              <a:gd name="T2" fmla="*/ 162 w 384"/>
              <a:gd name="T3" fmla="*/ 281 h 384"/>
              <a:gd name="T4" fmla="*/ 61 w 384"/>
              <a:gd name="T5" fmla="*/ 384 h 384"/>
              <a:gd name="T6" fmla="*/ 61 w 384"/>
              <a:gd name="T7" fmla="*/ 281 h 384"/>
              <a:gd name="T8" fmla="*/ 0 w 384"/>
              <a:gd name="T9" fmla="*/ 281 h 384"/>
              <a:gd name="T10" fmla="*/ 0 w 384"/>
              <a:gd name="T11" fmla="*/ 0 h 384"/>
              <a:gd name="T12" fmla="*/ 384 w 384"/>
              <a:gd name="T13" fmla="*/ 0 h 384"/>
              <a:gd name="T14" fmla="*/ 384 w 384"/>
              <a:gd name="T15" fmla="*/ 281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84">
                <a:moveTo>
                  <a:pt x="384" y="281"/>
                </a:moveTo>
                <a:lnTo>
                  <a:pt x="162" y="281"/>
                </a:lnTo>
                <a:lnTo>
                  <a:pt x="61" y="384"/>
                </a:lnTo>
                <a:lnTo>
                  <a:pt x="61" y="281"/>
                </a:lnTo>
                <a:lnTo>
                  <a:pt x="0" y="281"/>
                </a:lnTo>
                <a:lnTo>
                  <a:pt x="0" y="0"/>
                </a:lnTo>
                <a:lnTo>
                  <a:pt x="384" y="0"/>
                </a:lnTo>
                <a:lnTo>
                  <a:pt x="384" y="281"/>
                </a:lnTo>
                <a:close/>
              </a:path>
            </a:pathLst>
          </a:custGeom>
          <a:noFill/>
          <a:ln w="28575">
            <a:solidFill>
              <a:schemeClr val="bg2">
                <a:lumMod val="5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Titre 1">
            <a:extLst>
              <a:ext uri="{FF2B5EF4-FFF2-40B4-BE49-F238E27FC236}">
                <a16:creationId xmlns:a16="http://schemas.microsoft.com/office/drawing/2014/main" id="{3B339538-818C-4381-AD93-4B1473D26B56}"/>
              </a:ext>
            </a:extLst>
          </p:cNvPr>
          <p:cNvSpPr txBox="1">
            <a:spLocks/>
          </p:cNvSpPr>
          <p:nvPr userDrawn="1"/>
        </p:nvSpPr>
        <p:spPr>
          <a:xfrm>
            <a:off x="528484" y="367276"/>
            <a:ext cx="11329219" cy="87507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700" b="1" kern="1200">
                <a:solidFill>
                  <a:schemeClr val="tx1"/>
                </a:solidFill>
                <a:latin typeface="+mj-lt"/>
                <a:ea typeface="+mj-ea"/>
                <a:cs typeface="+mj-cs"/>
              </a:defRPr>
            </a:lvl1pPr>
          </a:lstStyle>
          <a:p>
            <a:r>
              <a:rPr lang="fr-FR"/>
              <a:t>Réserve</a:t>
            </a:r>
            <a:br>
              <a:rPr lang="fr-FR"/>
            </a:br>
            <a:r>
              <a:rPr lang="fr-FR"/>
              <a:t>de pictogrammes (ne pas utiliser cette slide)</a:t>
            </a:r>
          </a:p>
        </p:txBody>
      </p:sp>
      <p:sp>
        <p:nvSpPr>
          <p:cNvPr id="4" name="Espace réservé du numéro de diapositive 3">
            <a:extLst>
              <a:ext uri="{FF2B5EF4-FFF2-40B4-BE49-F238E27FC236}">
                <a16:creationId xmlns:a16="http://schemas.microsoft.com/office/drawing/2014/main" id="{8F17086B-EEF7-4ACB-AC53-E55ABAB5E4CE}"/>
              </a:ext>
            </a:extLst>
          </p:cNvPr>
          <p:cNvSpPr>
            <a:spLocks noGrp="1"/>
          </p:cNvSpPr>
          <p:nvPr>
            <p:ph type="sldNum" sz="quarter" idx="12"/>
          </p:nvPr>
        </p:nvSpPr>
        <p:spPr/>
        <p:txBody>
          <a:bodyPr/>
          <a:lstStyle/>
          <a:p>
            <a:r>
              <a:rPr lang="fr-FR"/>
              <a:t>p.</a:t>
            </a:r>
            <a:fld id="{B96A81EA-E9A3-4097-8A44-733FED6BDB3C}" type="slidenum">
              <a:rPr lang="fr-FR" smtClean="0"/>
              <a:pPr/>
              <a:t>‹#›</a:t>
            </a:fld>
            <a:endParaRPr lang="fr-FR"/>
          </a:p>
        </p:txBody>
      </p:sp>
    </p:spTree>
    <p:extLst>
      <p:ext uri="{BB962C8B-B14F-4D97-AF65-F5344CB8AC3E}">
        <p14:creationId xmlns:p14="http://schemas.microsoft.com/office/powerpoint/2010/main" val="1419711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3" name="Espace réservé pour une image  22">
            <a:extLst>
              <a:ext uri="{FF2B5EF4-FFF2-40B4-BE49-F238E27FC236}">
                <a16:creationId xmlns:a16="http://schemas.microsoft.com/office/drawing/2014/main" id="{8FAA44D8-4D1F-4287-B83C-7134493EFAFE}"/>
              </a:ext>
            </a:extLst>
          </p:cNvPr>
          <p:cNvSpPr>
            <a:spLocks noGrp="1" noChangeAspect="1"/>
          </p:cNvSpPr>
          <p:nvPr>
            <p:ph type="pic" sz="quarter" idx="11"/>
          </p:nvPr>
        </p:nvSpPr>
        <p:spPr>
          <a:xfrm>
            <a:off x="904886" y="499173"/>
            <a:ext cx="2999066" cy="1970374"/>
          </a:xfrm>
        </p:spPr>
        <p:txBody>
          <a:bodyPr/>
          <a:lstStyle>
            <a:lvl1pPr marL="0" indent="0">
              <a:buFont typeface="Arial" panose="020B0604020202020204" pitchFamily="34" charset="0"/>
              <a:buNone/>
              <a:defRPr/>
            </a:lvl1pPr>
          </a:lstStyle>
          <a:p>
            <a:r>
              <a:rPr lang="fr-FR"/>
              <a:t>Cliquez sur l'icône pour ajouter une image</a:t>
            </a:r>
          </a:p>
        </p:txBody>
      </p:sp>
      <p:sp>
        <p:nvSpPr>
          <p:cNvPr id="2" name="Titre 1">
            <a:extLst>
              <a:ext uri="{FF2B5EF4-FFF2-40B4-BE49-F238E27FC236}">
                <a16:creationId xmlns:a16="http://schemas.microsoft.com/office/drawing/2014/main" id="{BDED456F-5E87-407A-A644-B01DEB9A59CA}"/>
              </a:ext>
            </a:extLst>
          </p:cNvPr>
          <p:cNvSpPr>
            <a:spLocks noGrp="1"/>
          </p:cNvSpPr>
          <p:nvPr>
            <p:ph type="ctrTitle"/>
          </p:nvPr>
        </p:nvSpPr>
        <p:spPr>
          <a:xfrm>
            <a:off x="904887" y="3294182"/>
            <a:ext cx="6710123" cy="1323975"/>
          </a:xfrm>
        </p:spPr>
        <p:txBody>
          <a:bodyPr anchor="b">
            <a:normAutofit/>
          </a:bodyPr>
          <a:lstStyle>
            <a:lvl1pPr algn="l">
              <a:defRPr sz="4000">
                <a:solidFill>
                  <a:srgbClr val="3B46B7"/>
                </a:solidFill>
              </a:defRPr>
            </a:lvl1pPr>
          </a:lstStyle>
          <a:p>
            <a:r>
              <a:rPr lang="fr-FR"/>
              <a:t>Modifiez le style du titre</a:t>
            </a:r>
          </a:p>
        </p:txBody>
      </p:sp>
      <p:sp>
        <p:nvSpPr>
          <p:cNvPr id="3" name="Sous-titre 2">
            <a:extLst>
              <a:ext uri="{FF2B5EF4-FFF2-40B4-BE49-F238E27FC236}">
                <a16:creationId xmlns:a16="http://schemas.microsoft.com/office/drawing/2014/main" id="{F228AB93-16C1-4C05-B7AD-97021AC08C3D}"/>
              </a:ext>
            </a:extLst>
          </p:cNvPr>
          <p:cNvSpPr>
            <a:spLocks noGrp="1"/>
          </p:cNvSpPr>
          <p:nvPr>
            <p:ph type="subTitle" idx="1"/>
          </p:nvPr>
        </p:nvSpPr>
        <p:spPr>
          <a:xfrm>
            <a:off x="904887" y="4980112"/>
            <a:ext cx="6710123" cy="946644"/>
          </a:xfrm>
          <a:prstGeom prst="rect">
            <a:avLst/>
          </a:prstGeom>
          <a:noFill/>
        </p:spPr>
        <p:txBody>
          <a:bodyPr>
            <a:normAutofit/>
          </a:bodyPr>
          <a:lstStyle>
            <a:lvl1pPr marL="0" indent="0" algn="l">
              <a:buNone/>
              <a:defRPr sz="2200" b="1" cap="all" baseline="0">
                <a:solidFill>
                  <a:srgbClr val="6061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pic>
        <p:nvPicPr>
          <p:cNvPr id="7" name="Image 6">
            <a:extLst>
              <a:ext uri="{FF2B5EF4-FFF2-40B4-BE49-F238E27FC236}">
                <a16:creationId xmlns:a16="http://schemas.microsoft.com/office/drawing/2014/main" id="{8F99A7BE-8FEA-46FA-A0ED-304FABB1BC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790" b="29790"/>
          <a:stretch/>
        </p:blipFill>
        <p:spPr>
          <a:xfrm>
            <a:off x="10220310" y="290777"/>
            <a:ext cx="1799852" cy="720000"/>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12B0F323-7755-4B50-B2C1-9BF17BC7FC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0459" y="1099006"/>
            <a:ext cx="868573" cy="720000"/>
          </a:xfrm>
          <a:prstGeom prst="rect">
            <a:avLst/>
          </a:prstGeom>
        </p:spPr>
      </p:pic>
      <p:cxnSp>
        <p:nvCxnSpPr>
          <p:cNvPr id="10" name="Connecteur droit 9">
            <a:extLst>
              <a:ext uri="{FF2B5EF4-FFF2-40B4-BE49-F238E27FC236}">
                <a16:creationId xmlns:a16="http://schemas.microsoft.com/office/drawing/2014/main" id="{53B5403A-66ED-43C9-A2AA-7EE9DAD1EB7D}"/>
              </a:ext>
            </a:extLst>
          </p:cNvPr>
          <p:cNvCxnSpPr>
            <a:cxnSpLocks/>
          </p:cNvCxnSpPr>
          <p:nvPr userDrawn="1"/>
        </p:nvCxnSpPr>
        <p:spPr>
          <a:xfrm>
            <a:off x="838200" y="2676673"/>
            <a:ext cx="0" cy="3867592"/>
          </a:xfrm>
          <a:prstGeom prst="line">
            <a:avLst/>
          </a:prstGeom>
          <a:ln w="60325">
            <a:solidFill>
              <a:srgbClr val="3ABCFE"/>
            </a:solidFill>
          </a:ln>
          <a:effectLst/>
          <a:scene3d>
            <a:camera prst="orthographicFront">
              <a:rot lat="0" lon="0" rev="0"/>
            </a:camera>
            <a:lightRig rig="contrasting" dir="t">
              <a:rot lat="0" lon="0" rev="7800000"/>
            </a:lightRig>
          </a:scene3d>
          <a:sp3d>
            <a:bevelT w="139700" h="139700"/>
          </a:sp3d>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DFF4A19D-D74C-4971-8D77-E33EFA0CB33A}"/>
              </a:ext>
            </a:extLst>
          </p:cNvPr>
          <p:cNvSpPr>
            <a:spLocks noGrp="1"/>
          </p:cNvSpPr>
          <p:nvPr>
            <p:ph type="body" sz="quarter" idx="10"/>
          </p:nvPr>
        </p:nvSpPr>
        <p:spPr>
          <a:xfrm>
            <a:off x="7886700" y="4980113"/>
            <a:ext cx="4133850" cy="946644"/>
          </a:xfrm>
        </p:spPr>
        <p:txBody>
          <a:bodyPr vert="horz" lIns="91440" tIns="45720" rIns="91440" bIns="45720" rtlCol="0" anchor="t">
            <a:normAutofit/>
          </a:bodyPr>
          <a:lstStyle>
            <a:lvl1pPr marL="0" indent="0">
              <a:buNone/>
              <a:defRPr lang="fr-FR" sz="1600" b="1" cap="all" baseline="0" smtClean="0">
                <a:solidFill>
                  <a:srgbClr val="606165"/>
                </a:solidFill>
                <a:ea typeface="+mj-ea"/>
                <a:cs typeface="+mj-cs"/>
              </a:defRPr>
            </a:lvl1pPr>
            <a:lvl2pPr>
              <a:defRPr lang="fr-FR" smtClean="0"/>
            </a:lvl2pPr>
            <a:lvl3pPr>
              <a:defRPr lang="fr-FR" smtClean="0"/>
            </a:lvl3pPr>
            <a:lvl4pPr>
              <a:defRPr lang="fr-FR" smtClean="0"/>
            </a:lvl4pPr>
            <a:lvl5pPr>
              <a:defRPr lang="fr-FR"/>
            </a:lvl5pPr>
          </a:lstStyle>
          <a:p>
            <a:pPr marL="228600" lvl="0" indent="-228600">
              <a:spcBef>
                <a:spcPct val="0"/>
              </a:spcBef>
            </a:pPr>
            <a:r>
              <a:rPr lang="fr-FR"/>
              <a:t>Cliquez pour modifier les styles du texte du masque</a:t>
            </a:r>
          </a:p>
        </p:txBody>
      </p:sp>
      <p:cxnSp>
        <p:nvCxnSpPr>
          <p:cNvPr id="20" name="Connecteur droit 19">
            <a:extLst>
              <a:ext uri="{FF2B5EF4-FFF2-40B4-BE49-F238E27FC236}">
                <a16:creationId xmlns:a16="http://schemas.microsoft.com/office/drawing/2014/main" id="{729C424C-4718-4A50-8B20-11AA97A08C2C}"/>
              </a:ext>
            </a:extLst>
          </p:cNvPr>
          <p:cNvCxnSpPr>
            <a:cxnSpLocks/>
          </p:cNvCxnSpPr>
          <p:nvPr userDrawn="1"/>
        </p:nvCxnSpPr>
        <p:spPr>
          <a:xfrm>
            <a:off x="7762875" y="4825283"/>
            <a:ext cx="0" cy="1604546"/>
          </a:xfrm>
          <a:prstGeom prst="line">
            <a:avLst/>
          </a:prstGeom>
          <a:ln w="31750">
            <a:solidFill>
              <a:srgbClr val="E041BA"/>
            </a:solidFill>
          </a:ln>
          <a:effectLst/>
          <a:scene3d>
            <a:camera prst="orthographicFront">
              <a:rot lat="0" lon="0" rev="0"/>
            </a:camera>
            <a:lightRig rig="contrasting" dir="t">
              <a:rot lat="0" lon="0" rev="7800000"/>
            </a:lightRig>
          </a:scene3d>
          <a:sp3d>
            <a:bevelT w="139700" h="139700"/>
          </a:sp3d>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FE658920-43E2-4951-8295-341246857CD2}"/>
              </a:ext>
            </a:extLst>
          </p:cNvPr>
          <p:cNvSpPr txBox="1"/>
          <p:nvPr userDrawn="1"/>
        </p:nvSpPr>
        <p:spPr>
          <a:xfrm>
            <a:off x="838199" y="6512279"/>
            <a:ext cx="11181963" cy="246221"/>
          </a:xfrm>
          <a:prstGeom prst="rect">
            <a:avLst/>
          </a:prstGeom>
          <a:noFill/>
        </p:spPr>
        <p:txBody>
          <a:bodyPr wrap="square" rtlCol="0">
            <a:spAutoFit/>
          </a:bodyPr>
          <a:lstStyle/>
          <a:p>
            <a:pPr algn="l">
              <a:tabLst>
                <a:tab pos="10944225" algn="r"/>
              </a:tabLst>
            </a:pPr>
            <a:r>
              <a:rPr lang="fr-FR" sz="1000" dirty="0">
                <a:latin typeface="Century Gothic" panose="020B0502020202020204" pitchFamily="34" charset="0"/>
              </a:rPr>
              <a:t>CGPA</a:t>
            </a:r>
          </a:p>
        </p:txBody>
      </p:sp>
    </p:spTree>
    <p:extLst>
      <p:ext uri="{BB962C8B-B14F-4D97-AF65-F5344CB8AC3E}">
        <p14:creationId xmlns:p14="http://schemas.microsoft.com/office/powerpoint/2010/main" val="3157808103"/>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RE FOND IMAGE">
    <p:bg>
      <p:bgPr>
        <a:solidFill>
          <a:schemeClr val="accent6">
            <a:lumMod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1884403" y="2921673"/>
            <a:ext cx="8397088" cy="2368086"/>
          </a:xfrm>
        </p:spPr>
        <p:txBody>
          <a:bodyPr vert="horz" lIns="0" tIns="0" rIns="0" bIns="0" rtlCol="0" anchor="ctr">
            <a:normAutofit/>
          </a:bodyPr>
          <a:lstStyle>
            <a:lvl1pPr algn="ctr">
              <a:defRPr lang="en-GB" sz="4000" dirty="0">
                <a:solidFill>
                  <a:schemeClr val="bg1"/>
                </a:solidFill>
                <a:effectLst>
                  <a:glow rad="381000">
                    <a:schemeClr val="bg2">
                      <a:lumMod val="10000"/>
                      <a:alpha val="6000"/>
                    </a:schemeClr>
                  </a:glow>
                </a:effectLst>
              </a:defRPr>
            </a:lvl1pPr>
          </a:lstStyle>
          <a:p>
            <a:pPr lvl="0" algn="ctr"/>
            <a:r>
              <a:rPr lang="fr-FR"/>
              <a:t>Titre de la présentation </a:t>
            </a:r>
            <a:br>
              <a:rPr lang="fr-FR"/>
            </a:br>
            <a:r>
              <a:rPr lang="fr-FR"/>
              <a:t>sur 2 lignes</a:t>
            </a:r>
            <a:endParaRPr lang="en-GB"/>
          </a:p>
        </p:txBody>
      </p:sp>
      <p:sp>
        <p:nvSpPr>
          <p:cNvPr id="9" name="Rectangle 8">
            <a:extLst>
              <a:ext uri="{FF2B5EF4-FFF2-40B4-BE49-F238E27FC236}">
                <a16:creationId xmlns:a16="http://schemas.microsoft.com/office/drawing/2014/main" id="{DA09C196-D5D8-446C-B4E2-8470BA75039C}"/>
              </a:ext>
            </a:extLst>
          </p:cNvPr>
          <p:cNvSpPr/>
          <p:nvPr userDrawn="1"/>
        </p:nvSpPr>
        <p:spPr>
          <a:xfrm>
            <a:off x="0" y="6210300"/>
            <a:ext cx="12192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Sous-titre 2">
            <a:extLst>
              <a:ext uri="{FF2B5EF4-FFF2-40B4-BE49-F238E27FC236}">
                <a16:creationId xmlns:a16="http://schemas.microsoft.com/office/drawing/2014/main" id="{A5A20C9E-4C84-4874-B3B3-D445803F994E}"/>
              </a:ext>
            </a:extLst>
          </p:cNvPr>
          <p:cNvSpPr>
            <a:spLocks noGrp="1"/>
          </p:cNvSpPr>
          <p:nvPr>
            <p:ph type="subTitle" idx="1" hasCustomPrompt="1"/>
          </p:nvPr>
        </p:nvSpPr>
        <p:spPr>
          <a:xfrm>
            <a:off x="373626" y="6383184"/>
            <a:ext cx="3932903" cy="371168"/>
          </a:xfrm>
        </p:spPr>
        <p:txBody>
          <a:bodyPr anchor="ctr">
            <a:normAutofit/>
          </a:bodyPr>
          <a:lstStyle>
            <a:lvl1pPr marL="0" indent="0" algn="l">
              <a:buNone/>
              <a:defRPr sz="12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Mois 0000</a:t>
            </a:r>
            <a:endParaRPr lang="en-GB"/>
          </a:p>
        </p:txBody>
      </p:sp>
    </p:spTree>
    <p:extLst>
      <p:ext uri="{BB962C8B-B14F-4D97-AF65-F5344CB8AC3E}">
        <p14:creationId xmlns:p14="http://schemas.microsoft.com/office/powerpoint/2010/main" val="37162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OMMAIR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5361632" y="265422"/>
            <a:ext cx="6496071" cy="1021062"/>
          </a:xfrm>
        </p:spPr>
        <p:txBody>
          <a:bodyPr anchor="ctr">
            <a:normAutofit/>
          </a:bodyPr>
          <a:lstStyle>
            <a:lvl1pPr algn="l">
              <a:defRPr sz="4600">
                <a:solidFill>
                  <a:schemeClr val="tx1"/>
                </a:solidFill>
              </a:defRPr>
            </a:lvl1pPr>
          </a:lstStyle>
          <a:p>
            <a:r>
              <a:rPr lang="fr-FR"/>
              <a:t>Titre sommaire</a:t>
            </a:r>
            <a:endParaRPr lang="en-GB"/>
          </a:p>
        </p:txBody>
      </p:sp>
      <p:cxnSp>
        <p:nvCxnSpPr>
          <p:cNvPr id="9" name="Connecteur droit 8">
            <a:extLst>
              <a:ext uri="{FF2B5EF4-FFF2-40B4-BE49-F238E27FC236}">
                <a16:creationId xmlns:a16="http://schemas.microsoft.com/office/drawing/2014/main" id="{69AE8996-3DA5-4D9D-ADCB-213569B772AD}"/>
              </a:ext>
            </a:extLst>
          </p:cNvPr>
          <p:cNvCxnSpPr>
            <a:cxnSpLocks/>
          </p:cNvCxnSpPr>
          <p:nvPr userDrawn="1"/>
        </p:nvCxnSpPr>
        <p:spPr>
          <a:xfrm>
            <a:off x="4768645" y="6245786"/>
            <a:ext cx="708905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Espace réservé du texte 20">
            <a:extLst>
              <a:ext uri="{FF2B5EF4-FFF2-40B4-BE49-F238E27FC236}">
                <a16:creationId xmlns:a16="http://schemas.microsoft.com/office/drawing/2014/main" id="{1D281D22-CD80-4AF3-AD49-4D811E7DCC75}"/>
              </a:ext>
            </a:extLst>
          </p:cNvPr>
          <p:cNvSpPr>
            <a:spLocks noGrp="1"/>
          </p:cNvSpPr>
          <p:nvPr>
            <p:ph type="body" sz="quarter" idx="18" hasCustomPrompt="1"/>
          </p:nvPr>
        </p:nvSpPr>
        <p:spPr>
          <a:xfrm>
            <a:off x="4956047" y="2811038"/>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23" name="Espace réservé du texte 22">
            <a:extLst>
              <a:ext uri="{FF2B5EF4-FFF2-40B4-BE49-F238E27FC236}">
                <a16:creationId xmlns:a16="http://schemas.microsoft.com/office/drawing/2014/main" id="{475BF7A2-F7B7-4DCB-BB47-5567A442F6A7}"/>
              </a:ext>
            </a:extLst>
          </p:cNvPr>
          <p:cNvSpPr>
            <a:spLocks noGrp="1"/>
          </p:cNvSpPr>
          <p:nvPr>
            <p:ph type="body" sz="quarter" idx="19" hasCustomPrompt="1"/>
          </p:nvPr>
        </p:nvSpPr>
        <p:spPr>
          <a:xfrm>
            <a:off x="5840363" y="2812216"/>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24" name="Espace réservé du texte 20">
            <a:extLst>
              <a:ext uri="{FF2B5EF4-FFF2-40B4-BE49-F238E27FC236}">
                <a16:creationId xmlns:a16="http://schemas.microsoft.com/office/drawing/2014/main" id="{67862D55-D6B0-4C49-84CC-B430B57ABD72}"/>
              </a:ext>
            </a:extLst>
          </p:cNvPr>
          <p:cNvSpPr>
            <a:spLocks noGrp="1"/>
          </p:cNvSpPr>
          <p:nvPr>
            <p:ph type="body" sz="quarter" idx="20" hasCustomPrompt="1"/>
          </p:nvPr>
        </p:nvSpPr>
        <p:spPr>
          <a:xfrm>
            <a:off x="4956047" y="1814039"/>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25" name="Espace réservé du texte 22">
            <a:extLst>
              <a:ext uri="{FF2B5EF4-FFF2-40B4-BE49-F238E27FC236}">
                <a16:creationId xmlns:a16="http://schemas.microsoft.com/office/drawing/2014/main" id="{090E635D-4C0A-439C-8EAA-B28F91FC68C8}"/>
              </a:ext>
            </a:extLst>
          </p:cNvPr>
          <p:cNvSpPr>
            <a:spLocks noGrp="1"/>
          </p:cNvSpPr>
          <p:nvPr>
            <p:ph type="body" sz="quarter" idx="21" hasCustomPrompt="1"/>
          </p:nvPr>
        </p:nvSpPr>
        <p:spPr>
          <a:xfrm>
            <a:off x="5840363" y="1815217"/>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26" name="Espace réservé du texte 20">
            <a:extLst>
              <a:ext uri="{FF2B5EF4-FFF2-40B4-BE49-F238E27FC236}">
                <a16:creationId xmlns:a16="http://schemas.microsoft.com/office/drawing/2014/main" id="{ABBA750A-736E-49A3-AF27-BED0DA72F282}"/>
              </a:ext>
            </a:extLst>
          </p:cNvPr>
          <p:cNvSpPr>
            <a:spLocks noGrp="1"/>
          </p:cNvSpPr>
          <p:nvPr>
            <p:ph type="body" sz="quarter" idx="22" hasCustomPrompt="1"/>
          </p:nvPr>
        </p:nvSpPr>
        <p:spPr>
          <a:xfrm>
            <a:off x="4956047" y="3806859"/>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27" name="Espace réservé du texte 22">
            <a:extLst>
              <a:ext uri="{FF2B5EF4-FFF2-40B4-BE49-F238E27FC236}">
                <a16:creationId xmlns:a16="http://schemas.microsoft.com/office/drawing/2014/main" id="{2C0AA495-E75C-4838-A459-38B32A48C3D0}"/>
              </a:ext>
            </a:extLst>
          </p:cNvPr>
          <p:cNvSpPr>
            <a:spLocks noGrp="1"/>
          </p:cNvSpPr>
          <p:nvPr>
            <p:ph type="body" sz="quarter" idx="23" hasCustomPrompt="1"/>
          </p:nvPr>
        </p:nvSpPr>
        <p:spPr>
          <a:xfrm>
            <a:off x="5840363" y="3808037"/>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28" name="Espace réservé du texte 20">
            <a:extLst>
              <a:ext uri="{FF2B5EF4-FFF2-40B4-BE49-F238E27FC236}">
                <a16:creationId xmlns:a16="http://schemas.microsoft.com/office/drawing/2014/main" id="{1B6983F5-D613-4913-9322-D34511E9CC2D}"/>
              </a:ext>
            </a:extLst>
          </p:cNvPr>
          <p:cNvSpPr>
            <a:spLocks noGrp="1"/>
          </p:cNvSpPr>
          <p:nvPr>
            <p:ph type="body" sz="quarter" idx="24" hasCustomPrompt="1"/>
          </p:nvPr>
        </p:nvSpPr>
        <p:spPr>
          <a:xfrm>
            <a:off x="4956047" y="4801502"/>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29" name="Espace réservé du texte 22">
            <a:extLst>
              <a:ext uri="{FF2B5EF4-FFF2-40B4-BE49-F238E27FC236}">
                <a16:creationId xmlns:a16="http://schemas.microsoft.com/office/drawing/2014/main" id="{3E3ED535-0F12-4AAD-B156-40A4D4AB8843}"/>
              </a:ext>
            </a:extLst>
          </p:cNvPr>
          <p:cNvSpPr>
            <a:spLocks noGrp="1"/>
          </p:cNvSpPr>
          <p:nvPr>
            <p:ph type="body" sz="quarter" idx="25" hasCustomPrompt="1"/>
          </p:nvPr>
        </p:nvSpPr>
        <p:spPr>
          <a:xfrm>
            <a:off x="5840363" y="4802680"/>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16" name="Espace réservé pour une image  4">
            <a:extLst>
              <a:ext uri="{FF2B5EF4-FFF2-40B4-BE49-F238E27FC236}">
                <a16:creationId xmlns:a16="http://schemas.microsoft.com/office/drawing/2014/main" id="{62FC734F-97A2-4C1B-9505-C552500A116C}"/>
              </a:ext>
            </a:extLst>
          </p:cNvPr>
          <p:cNvSpPr>
            <a:spLocks noGrp="1"/>
          </p:cNvSpPr>
          <p:nvPr>
            <p:ph type="pic" sz="quarter" idx="10"/>
          </p:nvPr>
        </p:nvSpPr>
        <p:spPr>
          <a:xfrm>
            <a:off x="0" y="0"/>
            <a:ext cx="4768644" cy="6858000"/>
          </a:xfrm>
          <a:solidFill>
            <a:schemeClr val="accent6">
              <a:lumMod val="90000"/>
            </a:schemeClr>
          </a:solidFill>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132152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OMMAIR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5361632" y="265422"/>
            <a:ext cx="6496071" cy="1021062"/>
          </a:xfrm>
        </p:spPr>
        <p:txBody>
          <a:bodyPr anchor="ctr">
            <a:normAutofit/>
          </a:bodyPr>
          <a:lstStyle>
            <a:lvl1pPr algn="l">
              <a:defRPr sz="4600">
                <a:solidFill>
                  <a:schemeClr val="tx1"/>
                </a:solidFill>
              </a:defRPr>
            </a:lvl1pPr>
          </a:lstStyle>
          <a:p>
            <a:r>
              <a:rPr lang="fr-FR"/>
              <a:t>Titre sommaire</a:t>
            </a:r>
            <a:endParaRPr lang="en-GB"/>
          </a:p>
        </p:txBody>
      </p:sp>
      <p:cxnSp>
        <p:nvCxnSpPr>
          <p:cNvPr id="9" name="Connecteur droit 8">
            <a:extLst>
              <a:ext uri="{FF2B5EF4-FFF2-40B4-BE49-F238E27FC236}">
                <a16:creationId xmlns:a16="http://schemas.microsoft.com/office/drawing/2014/main" id="{69AE8996-3DA5-4D9D-ADCB-213569B772AD}"/>
              </a:ext>
            </a:extLst>
          </p:cNvPr>
          <p:cNvCxnSpPr>
            <a:cxnSpLocks/>
          </p:cNvCxnSpPr>
          <p:nvPr userDrawn="1"/>
        </p:nvCxnSpPr>
        <p:spPr>
          <a:xfrm>
            <a:off x="4768645" y="6245786"/>
            <a:ext cx="708905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2B29C084-B969-4972-A2A2-3008C739E3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768644" cy="6858000"/>
          </a:xfrm>
          <a:prstGeom prst="rect">
            <a:avLst/>
          </a:prstGeom>
        </p:spPr>
      </p:pic>
      <p:sp>
        <p:nvSpPr>
          <p:cNvPr id="14" name="Espace réservé du texte 20">
            <a:extLst>
              <a:ext uri="{FF2B5EF4-FFF2-40B4-BE49-F238E27FC236}">
                <a16:creationId xmlns:a16="http://schemas.microsoft.com/office/drawing/2014/main" id="{494B6FA0-D798-4978-B937-DEBA6F501E3D}"/>
              </a:ext>
            </a:extLst>
          </p:cNvPr>
          <p:cNvSpPr>
            <a:spLocks noGrp="1"/>
          </p:cNvSpPr>
          <p:nvPr>
            <p:ph type="body" sz="quarter" idx="18" hasCustomPrompt="1"/>
          </p:nvPr>
        </p:nvSpPr>
        <p:spPr>
          <a:xfrm>
            <a:off x="4956047" y="2811038"/>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15" name="Espace réservé du texte 22">
            <a:extLst>
              <a:ext uri="{FF2B5EF4-FFF2-40B4-BE49-F238E27FC236}">
                <a16:creationId xmlns:a16="http://schemas.microsoft.com/office/drawing/2014/main" id="{BF24E961-8005-4252-A0DF-32C10F5B33EA}"/>
              </a:ext>
            </a:extLst>
          </p:cNvPr>
          <p:cNvSpPr>
            <a:spLocks noGrp="1"/>
          </p:cNvSpPr>
          <p:nvPr>
            <p:ph type="body" sz="quarter" idx="19" hasCustomPrompt="1"/>
          </p:nvPr>
        </p:nvSpPr>
        <p:spPr>
          <a:xfrm>
            <a:off x="5840363" y="2812216"/>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16" name="Espace réservé du texte 20">
            <a:extLst>
              <a:ext uri="{FF2B5EF4-FFF2-40B4-BE49-F238E27FC236}">
                <a16:creationId xmlns:a16="http://schemas.microsoft.com/office/drawing/2014/main" id="{071F9523-A3B8-4399-8F3D-3B652446B091}"/>
              </a:ext>
            </a:extLst>
          </p:cNvPr>
          <p:cNvSpPr>
            <a:spLocks noGrp="1"/>
          </p:cNvSpPr>
          <p:nvPr>
            <p:ph type="body" sz="quarter" idx="20" hasCustomPrompt="1"/>
          </p:nvPr>
        </p:nvSpPr>
        <p:spPr>
          <a:xfrm>
            <a:off x="4956047" y="1814039"/>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18" name="Espace réservé du texte 22">
            <a:extLst>
              <a:ext uri="{FF2B5EF4-FFF2-40B4-BE49-F238E27FC236}">
                <a16:creationId xmlns:a16="http://schemas.microsoft.com/office/drawing/2014/main" id="{59422AC6-0802-4F61-8A8C-F2C9397572ED}"/>
              </a:ext>
            </a:extLst>
          </p:cNvPr>
          <p:cNvSpPr>
            <a:spLocks noGrp="1"/>
          </p:cNvSpPr>
          <p:nvPr>
            <p:ph type="body" sz="quarter" idx="21" hasCustomPrompt="1"/>
          </p:nvPr>
        </p:nvSpPr>
        <p:spPr>
          <a:xfrm>
            <a:off x="5840363" y="1815217"/>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19" name="Espace réservé du texte 20">
            <a:extLst>
              <a:ext uri="{FF2B5EF4-FFF2-40B4-BE49-F238E27FC236}">
                <a16:creationId xmlns:a16="http://schemas.microsoft.com/office/drawing/2014/main" id="{591A50BB-C8D3-4462-A45D-07851E2E4FFB}"/>
              </a:ext>
            </a:extLst>
          </p:cNvPr>
          <p:cNvSpPr>
            <a:spLocks noGrp="1"/>
          </p:cNvSpPr>
          <p:nvPr>
            <p:ph type="body" sz="quarter" idx="22" hasCustomPrompt="1"/>
          </p:nvPr>
        </p:nvSpPr>
        <p:spPr>
          <a:xfrm>
            <a:off x="4956047" y="3806859"/>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20" name="Espace réservé du texte 22">
            <a:extLst>
              <a:ext uri="{FF2B5EF4-FFF2-40B4-BE49-F238E27FC236}">
                <a16:creationId xmlns:a16="http://schemas.microsoft.com/office/drawing/2014/main" id="{F63AD6D8-E179-46F9-8237-FD7BFFB1F102}"/>
              </a:ext>
            </a:extLst>
          </p:cNvPr>
          <p:cNvSpPr>
            <a:spLocks noGrp="1"/>
          </p:cNvSpPr>
          <p:nvPr>
            <p:ph type="body" sz="quarter" idx="23" hasCustomPrompt="1"/>
          </p:nvPr>
        </p:nvSpPr>
        <p:spPr>
          <a:xfrm>
            <a:off x="5840363" y="3808037"/>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
        <p:nvSpPr>
          <p:cNvPr id="22" name="Espace réservé du texte 20">
            <a:extLst>
              <a:ext uri="{FF2B5EF4-FFF2-40B4-BE49-F238E27FC236}">
                <a16:creationId xmlns:a16="http://schemas.microsoft.com/office/drawing/2014/main" id="{D863ACE0-984D-4A3E-B293-E8D18A872F61}"/>
              </a:ext>
            </a:extLst>
          </p:cNvPr>
          <p:cNvSpPr>
            <a:spLocks noGrp="1"/>
          </p:cNvSpPr>
          <p:nvPr>
            <p:ph type="body" sz="quarter" idx="24" hasCustomPrompt="1"/>
          </p:nvPr>
        </p:nvSpPr>
        <p:spPr>
          <a:xfrm>
            <a:off x="4956047" y="4801502"/>
            <a:ext cx="696913" cy="682739"/>
          </a:xfrm>
        </p:spPr>
        <p:txBody>
          <a:bodyPr anchor="ctr">
            <a:noAutofit/>
          </a:bodyPr>
          <a:lstStyle>
            <a:lvl1pPr marL="0" indent="0" algn="r">
              <a:lnSpc>
                <a:spcPts val="4000"/>
              </a:lnSpc>
              <a:spcBef>
                <a:spcPts val="0"/>
              </a:spcBef>
              <a:spcAft>
                <a:spcPts val="0"/>
              </a:spcAft>
              <a:buNone/>
              <a:defRPr sz="4500" b="1">
                <a:solidFill>
                  <a:schemeClr val="accent1"/>
                </a:solidFill>
              </a:defRPr>
            </a:lvl1pPr>
            <a:lvl2pPr marL="452438" indent="0">
              <a:buNone/>
              <a:defRPr/>
            </a:lvl2pPr>
          </a:lstStyle>
          <a:p>
            <a:pPr lvl="0"/>
            <a:r>
              <a:rPr lang="fr-FR"/>
              <a:t>0</a:t>
            </a:r>
          </a:p>
        </p:txBody>
      </p:sp>
      <p:sp>
        <p:nvSpPr>
          <p:cNvPr id="30" name="Espace réservé du texte 22">
            <a:extLst>
              <a:ext uri="{FF2B5EF4-FFF2-40B4-BE49-F238E27FC236}">
                <a16:creationId xmlns:a16="http://schemas.microsoft.com/office/drawing/2014/main" id="{B0C30D46-BE80-4E93-AC82-314D5860D376}"/>
              </a:ext>
            </a:extLst>
          </p:cNvPr>
          <p:cNvSpPr>
            <a:spLocks noGrp="1"/>
          </p:cNvSpPr>
          <p:nvPr>
            <p:ph type="body" sz="quarter" idx="25" hasCustomPrompt="1"/>
          </p:nvPr>
        </p:nvSpPr>
        <p:spPr>
          <a:xfrm>
            <a:off x="5840363" y="4802680"/>
            <a:ext cx="6027174" cy="825496"/>
          </a:xfrm>
        </p:spPr>
        <p:txBody>
          <a:bodyPr/>
          <a:lstStyle>
            <a:lvl1pPr marL="0" indent="0">
              <a:lnSpc>
                <a:spcPct val="100000"/>
              </a:lnSpc>
              <a:spcBef>
                <a:spcPts val="0"/>
              </a:spcBef>
              <a:spcAft>
                <a:spcPts val="0"/>
              </a:spcAft>
              <a:buNone/>
              <a:defRPr>
                <a:solidFill>
                  <a:schemeClr val="tx2"/>
                </a:solidFill>
              </a:defRPr>
            </a:lvl1pPr>
          </a:lstStyle>
          <a:p>
            <a:pPr lvl="0"/>
            <a:r>
              <a:rPr lang="fr-FR"/>
              <a:t>Titre de la partie</a:t>
            </a:r>
            <a:br>
              <a:rPr lang="fr-FR"/>
            </a:br>
            <a:r>
              <a:rPr lang="fr-FR"/>
              <a:t>Texte</a:t>
            </a:r>
          </a:p>
        </p:txBody>
      </p:sp>
    </p:spTree>
    <p:extLst>
      <p:ext uri="{BB962C8B-B14F-4D97-AF65-F5344CB8AC3E}">
        <p14:creationId xmlns:p14="http://schemas.microsoft.com/office/powerpoint/2010/main" val="3326273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re de section">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F9238A-A2F7-46A3-BE59-90DD2FC72AB0}"/>
              </a:ext>
            </a:extLst>
          </p:cNvPr>
          <p:cNvSpPr>
            <a:spLocks noGrp="1"/>
          </p:cNvSpPr>
          <p:nvPr>
            <p:ph type="title" hasCustomPrompt="1"/>
          </p:nvPr>
        </p:nvSpPr>
        <p:spPr>
          <a:xfrm>
            <a:off x="7079223" y="2437324"/>
            <a:ext cx="4729319" cy="2852737"/>
          </a:xfrm>
        </p:spPr>
        <p:txBody>
          <a:bodyPr anchor="t">
            <a:normAutofit/>
          </a:bodyPr>
          <a:lstStyle>
            <a:lvl1pPr>
              <a:lnSpc>
                <a:spcPct val="95000"/>
              </a:lnSpc>
              <a:defRPr sz="5100" b="0">
                <a:latin typeface="Poppins SemiBold" panose="00000700000000000000" pitchFamily="2" charset="0"/>
                <a:cs typeface="Poppins SemiBold" panose="00000700000000000000" pitchFamily="2" charset="0"/>
              </a:defRPr>
            </a:lvl1pPr>
          </a:lstStyle>
          <a:p>
            <a:r>
              <a:rPr lang="fr-FR"/>
              <a:t>Titre du chapitre</a:t>
            </a:r>
            <a:endParaRPr lang="en-GB"/>
          </a:p>
        </p:txBody>
      </p:sp>
      <p:sp>
        <p:nvSpPr>
          <p:cNvPr id="3" name="Espace réservé du texte 2">
            <a:extLst>
              <a:ext uri="{FF2B5EF4-FFF2-40B4-BE49-F238E27FC236}">
                <a16:creationId xmlns:a16="http://schemas.microsoft.com/office/drawing/2014/main" id="{BCD0EE40-009D-4F02-AC43-4610682ED3D6}"/>
              </a:ext>
            </a:extLst>
          </p:cNvPr>
          <p:cNvSpPr>
            <a:spLocks noGrp="1"/>
          </p:cNvSpPr>
          <p:nvPr>
            <p:ph type="body" idx="1" hasCustomPrompt="1"/>
          </p:nvPr>
        </p:nvSpPr>
        <p:spPr>
          <a:xfrm>
            <a:off x="7079223" y="1858297"/>
            <a:ext cx="4729319" cy="377108"/>
          </a:xfrm>
        </p:spPr>
        <p:txBody>
          <a:bodyPr>
            <a:normAutofit/>
          </a:bodyPr>
          <a:lstStyle>
            <a:lvl1pPr marL="0" indent="0">
              <a:buNone/>
              <a:defRPr sz="1400" cap="all" spc="5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Chapitre 0</a:t>
            </a:r>
          </a:p>
        </p:txBody>
      </p:sp>
      <p:sp>
        <p:nvSpPr>
          <p:cNvPr id="10" name="Espace réservé pour une image  4">
            <a:extLst>
              <a:ext uri="{FF2B5EF4-FFF2-40B4-BE49-F238E27FC236}">
                <a16:creationId xmlns:a16="http://schemas.microsoft.com/office/drawing/2014/main" id="{0A5405BF-D9EE-43A2-80FD-8DE5C1FC3753}"/>
              </a:ext>
            </a:extLst>
          </p:cNvPr>
          <p:cNvSpPr>
            <a:spLocks noGrp="1"/>
          </p:cNvSpPr>
          <p:nvPr>
            <p:ph type="pic" sz="quarter" idx="10"/>
          </p:nvPr>
        </p:nvSpPr>
        <p:spPr>
          <a:xfrm>
            <a:off x="0" y="0"/>
            <a:ext cx="6096000" cy="6858000"/>
          </a:xfrm>
          <a:solidFill>
            <a:schemeClr val="accent6">
              <a:lumMod val="90000"/>
            </a:schemeClr>
          </a:solidFill>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51729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re de section">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E8995CEC-BB8D-4580-A5B0-CEC9ADFD3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6095999" cy="6858000"/>
          </a:xfrm>
          <a:prstGeom prst="rect">
            <a:avLst/>
          </a:prstGeom>
        </p:spPr>
      </p:pic>
      <p:sp>
        <p:nvSpPr>
          <p:cNvPr id="2" name="Titre 1">
            <a:extLst>
              <a:ext uri="{FF2B5EF4-FFF2-40B4-BE49-F238E27FC236}">
                <a16:creationId xmlns:a16="http://schemas.microsoft.com/office/drawing/2014/main" id="{2DF9238A-A2F7-46A3-BE59-90DD2FC72AB0}"/>
              </a:ext>
            </a:extLst>
          </p:cNvPr>
          <p:cNvSpPr>
            <a:spLocks noGrp="1"/>
          </p:cNvSpPr>
          <p:nvPr>
            <p:ph type="title" hasCustomPrompt="1"/>
          </p:nvPr>
        </p:nvSpPr>
        <p:spPr>
          <a:xfrm>
            <a:off x="7079223" y="2437324"/>
            <a:ext cx="4729319" cy="2852737"/>
          </a:xfrm>
        </p:spPr>
        <p:txBody>
          <a:bodyPr anchor="t">
            <a:normAutofit/>
          </a:bodyPr>
          <a:lstStyle>
            <a:lvl1pPr>
              <a:lnSpc>
                <a:spcPct val="95000"/>
              </a:lnSpc>
              <a:defRPr sz="5100" b="0">
                <a:latin typeface="Poppins SemiBold" panose="00000700000000000000" pitchFamily="2" charset="0"/>
                <a:cs typeface="Poppins SemiBold" panose="00000700000000000000" pitchFamily="2" charset="0"/>
              </a:defRPr>
            </a:lvl1pPr>
          </a:lstStyle>
          <a:p>
            <a:r>
              <a:rPr lang="fr-FR"/>
              <a:t>Titre du chapitre</a:t>
            </a:r>
            <a:endParaRPr lang="en-GB"/>
          </a:p>
        </p:txBody>
      </p:sp>
      <p:sp>
        <p:nvSpPr>
          <p:cNvPr id="3" name="Espace réservé du texte 2">
            <a:extLst>
              <a:ext uri="{FF2B5EF4-FFF2-40B4-BE49-F238E27FC236}">
                <a16:creationId xmlns:a16="http://schemas.microsoft.com/office/drawing/2014/main" id="{BCD0EE40-009D-4F02-AC43-4610682ED3D6}"/>
              </a:ext>
            </a:extLst>
          </p:cNvPr>
          <p:cNvSpPr>
            <a:spLocks noGrp="1"/>
          </p:cNvSpPr>
          <p:nvPr>
            <p:ph type="body" idx="1" hasCustomPrompt="1"/>
          </p:nvPr>
        </p:nvSpPr>
        <p:spPr>
          <a:xfrm>
            <a:off x="7079223" y="1858297"/>
            <a:ext cx="4729319" cy="377108"/>
          </a:xfrm>
        </p:spPr>
        <p:txBody>
          <a:bodyPr>
            <a:normAutofit/>
          </a:bodyPr>
          <a:lstStyle>
            <a:lvl1pPr marL="0" indent="0">
              <a:buNone/>
              <a:defRPr sz="1400" cap="all" spc="5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Chapitre 0</a:t>
            </a:r>
          </a:p>
        </p:txBody>
      </p:sp>
    </p:spTree>
    <p:extLst>
      <p:ext uri="{BB962C8B-B14F-4D97-AF65-F5344CB8AC3E}">
        <p14:creationId xmlns:p14="http://schemas.microsoft.com/office/powerpoint/2010/main" val="2922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LIDE + IMAGE">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6823587" y="880003"/>
            <a:ext cx="5034116" cy="1957202"/>
          </a:xfrm>
        </p:spPr>
        <p:txBody>
          <a:bodyPr anchor="b">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a:t>
            </a:r>
            <a:br>
              <a:rPr lang="fr-FR"/>
            </a:br>
            <a:r>
              <a:rPr lang="fr-FR"/>
              <a:t>de la slide</a:t>
            </a:r>
            <a:endParaRPr lang="en-GB"/>
          </a:p>
        </p:txBody>
      </p:sp>
      <p:cxnSp>
        <p:nvCxnSpPr>
          <p:cNvPr id="9" name="Connecteur droit 8">
            <a:extLst>
              <a:ext uri="{FF2B5EF4-FFF2-40B4-BE49-F238E27FC236}">
                <a16:creationId xmlns:a16="http://schemas.microsoft.com/office/drawing/2014/main" id="{69AE8996-3DA5-4D9D-ADCB-213569B772AD}"/>
              </a:ext>
            </a:extLst>
          </p:cNvPr>
          <p:cNvCxnSpPr>
            <a:cxnSpLocks/>
          </p:cNvCxnSpPr>
          <p:nvPr userDrawn="1"/>
        </p:nvCxnSpPr>
        <p:spPr>
          <a:xfrm>
            <a:off x="6096000" y="6245786"/>
            <a:ext cx="576170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Sous-titre 2">
            <a:extLst>
              <a:ext uri="{FF2B5EF4-FFF2-40B4-BE49-F238E27FC236}">
                <a16:creationId xmlns:a16="http://schemas.microsoft.com/office/drawing/2014/main" id="{99F9CB98-2F69-4799-B719-23B03C6CCAA9}"/>
              </a:ext>
            </a:extLst>
          </p:cNvPr>
          <p:cNvSpPr>
            <a:spLocks noGrp="1"/>
          </p:cNvSpPr>
          <p:nvPr>
            <p:ph type="subTitle" idx="1" hasCustomPrompt="1"/>
          </p:nvPr>
        </p:nvSpPr>
        <p:spPr>
          <a:xfrm>
            <a:off x="6823587" y="3429000"/>
            <a:ext cx="5034116" cy="2548997"/>
          </a:xfrm>
        </p:spPr>
        <p:txBody>
          <a:bodyPr vert="horz" lIns="0" tIns="0" rIns="0" bIns="0" rtlCol="0" anchor="t">
            <a:normAutofit/>
          </a:bodyPr>
          <a:lstStyle>
            <a:lvl1pPr marL="0" indent="0">
              <a:buNone/>
              <a:defRPr lang="fr-FR" sz="1400" cap="none" baseline="0" dirty="0">
                <a:cs typeface="Poppins SemiBold" panose="00000700000000000000" pitchFamily="2" charset="0"/>
              </a:defRPr>
            </a:lvl1pPr>
            <a:lvl2pPr>
              <a:defRPr lang="en-GB" sz="1400" dirty="0"/>
            </a:lvl2pPr>
          </a:lstStyle>
          <a:p>
            <a:pPr lvl="0">
              <a:lnSpc>
                <a:spcPct val="100000"/>
              </a:lnSpc>
              <a:spcBef>
                <a:spcPts val="0"/>
              </a:spcBef>
              <a:spcAft>
                <a:spcPts val="400"/>
              </a:spcAft>
            </a:pPr>
            <a:r>
              <a:rPr lang="fr-FR"/>
              <a:t>Texte</a:t>
            </a:r>
          </a:p>
        </p:txBody>
      </p:sp>
      <p:sp>
        <p:nvSpPr>
          <p:cNvPr id="14" name="Espace réservé pour une image  4">
            <a:extLst>
              <a:ext uri="{FF2B5EF4-FFF2-40B4-BE49-F238E27FC236}">
                <a16:creationId xmlns:a16="http://schemas.microsoft.com/office/drawing/2014/main" id="{F4EF014E-B410-4324-8CB5-8AFBAF46EE79}"/>
              </a:ext>
            </a:extLst>
          </p:cNvPr>
          <p:cNvSpPr>
            <a:spLocks noGrp="1"/>
          </p:cNvSpPr>
          <p:nvPr>
            <p:ph type="pic" sz="quarter" idx="10"/>
          </p:nvPr>
        </p:nvSpPr>
        <p:spPr>
          <a:xfrm>
            <a:off x="0" y="0"/>
            <a:ext cx="6096000" cy="6858000"/>
          </a:xfrm>
          <a:solidFill>
            <a:schemeClr val="accent6">
              <a:lumMod val="90000"/>
            </a:schemeClr>
          </a:solidFill>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226170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LIDE + IMAGE">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3FE1FBC-3420-42E7-8CE8-F5336E37A6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6095999" cy="6858000"/>
          </a:xfrm>
          <a:prstGeom prst="rect">
            <a:avLst/>
          </a:prstGeom>
        </p:spPr>
      </p:pic>
      <p:sp>
        <p:nvSpPr>
          <p:cNvPr id="2" name="Titre 1">
            <a:extLst>
              <a:ext uri="{FF2B5EF4-FFF2-40B4-BE49-F238E27FC236}">
                <a16:creationId xmlns:a16="http://schemas.microsoft.com/office/drawing/2014/main" id="{C7380D31-E501-471E-9303-6C138A5CF1C9}"/>
              </a:ext>
            </a:extLst>
          </p:cNvPr>
          <p:cNvSpPr>
            <a:spLocks noGrp="1"/>
          </p:cNvSpPr>
          <p:nvPr>
            <p:ph type="ctrTitle" hasCustomPrompt="1"/>
          </p:nvPr>
        </p:nvSpPr>
        <p:spPr>
          <a:xfrm>
            <a:off x="6823587" y="880003"/>
            <a:ext cx="5034116" cy="1957202"/>
          </a:xfrm>
        </p:spPr>
        <p:txBody>
          <a:bodyPr anchor="b">
            <a:normAutofit/>
          </a:bodyPr>
          <a:lstStyle>
            <a:lvl1pPr algn="l">
              <a:lnSpc>
                <a:spcPct val="100000"/>
              </a:lnSpc>
              <a:defRPr sz="4600" b="0">
                <a:solidFill>
                  <a:schemeClr val="tx1"/>
                </a:solidFill>
                <a:latin typeface="Poppins SemiBold" panose="00000700000000000000" pitchFamily="2" charset="0"/>
                <a:cs typeface="Poppins SemiBold" panose="00000700000000000000" pitchFamily="2" charset="0"/>
              </a:defRPr>
            </a:lvl1pPr>
          </a:lstStyle>
          <a:p>
            <a:r>
              <a:rPr lang="fr-FR"/>
              <a:t>Titre </a:t>
            </a:r>
            <a:br>
              <a:rPr lang="fr-FR"/>
            </a:br>
            <a:r>
              <a:rPr lang="fr-FR"/>
              <a:t>de la slide</a:t>
            </a:r>
            <a:endParaRPr lang="en-GB"/>
          </a:p>
        </p:txBody>
      </p:sp>
      <p:cxnSp>
        <p:nvCxnSpPr>
          <p:cNvPr id="9" name="Connecteur droit 8">
            <a:extLst>
              <a:ext uri="{FF2B5EF4-FFF2-40B4-BE49-F238E27FC236}">
                <a16:creationId xmlns:a16="http://schemas.microsoft.com/office/drawing/2014/main" id="{69AE8996-3DA5-4D9D-ADCB-213569B772AD}"/>
              </a:ext>
            </a:extLst>
          </p:cNvPr>
          <p:cNvCxnSpPr>
            <a:cxnSpLocks/>
          </p:cNvCxnSpPr>
          <p:nvPr userDrawn="1"/>
        </p:nvCxnSpPr>
        <p:spPr>
          <a:xfrm>
            <a:off x="6096000" y="6245786"/>
            <a:ext cx="5761703"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Sous-titre 2">
            <a:extLst>
              <a:ext uri="{FF2B5EF4-FFF2-40B4-BE49-F238E27FC236}">
                <a16:creationId xmlns:a16="http://schemas.microsoft.com/office/drawing/2014/main" id="{99F9CB98-2F69-4799-B719-23B03C6CCAA9}"/>
              </a:ext>
            </a:extLst>
          </p:cNvPr>
          <p:cNvSpPr>
            <a:spLocks noGrp="1"/>
          </p:cNvSpPr>
          <p:nvPr>
            <p:ph type="subTitle" idx="1" hasCustomPrompt="1"/>
          </p:nvPr>
        </p:nvSpPr>
        <p:spPr>
          <a:xfrm>
            <a:off x="6823587" y="3429000"/>
            <a:ext cx="5034116" cy="2548997"/>
          </a:xfrm>
        </p:spPr>
        <p:txBody>
          <a:bodyPr vert="horz" lIns="0" tIns="0" rIns="0" bIns="0" rtlCol="0" anchor="t">
            <a:normAutofit/>
          </a:bodyPr>
          <a:lstStyle>
            <a:lvl1pPr marL="0" indent="0">
              <a:buNone/>
              <a:defRPr lang="fr-FR" sz="1400" cap="none" baseline="0" dirty="0">
                <a:cs typeface="Poppins SemiBold" panose="00000700000000000000" pitchFamily="2" charset="0"/>
              </a:defRPr>
            </a:lvl1pPr>
            <a:lvl2pPr>
              <a:defRPr lang="en-GB" sz="1400" dirty="0"/>
            </a:lvl2pPr>
          </a:lstStyle>
          <a:p>
            <a:pPr lvl="0">
              <a:lnSpc>
                <a:spcPct val="100000"/>
              </a:lnSpc>
              <a:spcBef>
                <a:spcPts val="0"/>
              </a:spcBef>
              <a:spcAft>
                <a:spcPts val="400"/>
              </a:spcAft>
            </a:pPr>
            <a:r>
              <a:rPr lang="fr-FR"/>
              <a:t>Texte</a:t>
            </a:r>
          </a:p>
        </p:txBody>
      </p:sp>
    </p:spTree>
    <p:extLst>
      <p:ext uri="{BB962C8B-B14F-4D97-AF65-F5344CB8AC3E}">
        <p14:creationId xmlns:p14="http://schemas.microsoft.com/office/powerpoint/2010/main" val="3793545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3.xml"/><Relationship Id="rId5" Type="http://schemas.openxmlformats.org/officeDocument/2006/relationships/image" Target="../media/image4.jpe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E43C135-6E0A-48B5-98AC-4092DF38B7AB}"/>
              </a:ext>
            </a:extLst>
          </p:cNvPr>
          <p:cNvSpPr>
            <a:spLocks noGrp="1"/>
          </p:cNvSpPr>
          <p:nvPr>
            <p:ph type="title"/>
          </p:nvPr>
        </p:nvSpPr>
        <p:spPr>
          <a:xfrm>
            <a:off x="528484" y="363794"/>
            <a:ext cx="11329219" cy="875072"/>
          </a:xfrm>
          <a:prstGeom prst="rect">
            <a:avLst/>
          </a:prstGeom>
        </p:spPr>
        <p:txBody>
          <a:bodyPr vert="horz" lIns="0" tIns="0" rIns="0" bIns="0" rtlCol="0" anchor="t">
            <a:normAutofit/>
          </a:bodyPr>
          <a:lstStyle/>
          <a:p>
            <a:r>
              <a:rPr lang="fr-FR" noProof="0"/>
              <a:t>Modifiez le style du titre</a:t>
            </a:r>
          </a:p>
        </p:txBody>
      </p:sp>
      <p:sp>
        <p:nvSpPr>
          <p:cNvPr id="3" name="Espace réservé du texte 2">
            <a:extLst>
              <a:ext uri="{FF2B5EF4-FFF2-40B4-BE49-F238E27FC236}">
                <a16:creationId xmlns:a16="http://schemas.microsoft.com/office/drawing/2014/main" id="{A2267891-CF5E-4AF4-BB4F-828D4F09C59B}"/>
              </a:ext>
            </a:extLst>
          </p:cNvPr>
          <p:cNvSpPr>
            <a:spLocks noGrp="1"/>
          </p:cNvSpPr>
          <p:nvPr>
            <p:ph type="body" idx="1"/>
          </p:nvPr>
        </p:nvSpPr>
        <p:spPr>
          <a:xfrm>
            <a:off x="528485" y="1700981"/>
            <a:ext cx="11329218" cy="4475981"/>
          </a:xfrm>
          <a:prstGeom prst="rect">
            <a:avLst/>
          </a:prstGeom>
        </p:spPr>
        <p:txBody>
          <a:bodyPr vert="horz" lIns="0" tIns="0" rIns="0" bIns="0" rtlCol="0">
            <a:normAutofit/>
          </a:body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numéro de diapositive 5">
            <a:extLst>
              <a:ext uri="{FF2B5EF4-FFF2-40B4-BE49-F238E27FC236}">
                <a16:creationId xmlns:a16="http://schemas.microsoft.com/office/drawing/2014/main" id="{C87DA149-E547-4B18-BD7E-62A76332F8EE}"/>
              </a:ext>
            </a:extLst>
          </p:cNvPr>
          <p:cNvSpPr>
            <a:spLocks noGrp="1"/>
          </p:cNvSpPr>
          <p:nvPr>
            <p:ph type="sldNum" sz="quarter" idx="4"/>
          </p:nvPr>
        </p:nvSpPr>
        <p:spPr>
          <a:xfrm>
            <a:off x="528484" y="6445046"/>
            <a:ext cx="324000" cy="227267"/>
          </a:xfrm>
          <a:prstGeom prst="rect">
            <a:avLst/>
          </a:prstGeom>
        </p:spPr>
        <p:txBody>
          <a:bodyPr vert="horz" lIns="0" tIns="0" rIns="0" bIns="0" rtlCol="0" anchor="ctr"/>
          <a:lstStyle>
            <a:lvl1pPr algn="l">
              <a:defRPr sz="900" cap="all" baseline="0">
                <a:solidFill>
                  <a:schemeClr val="tx1"/>
                </a:solidFill>
              </a:defRPr>
            </a:lvl1pPr>
          </a:lstStyle>
          <a:p>
            <a:r>
              <a:rPr lang="fr-FR"/>
              <a:t>p.</a:t>
            </a:r>
            <a:fld id="{B96A81EA-E9A3-4097-8A44-733FED6BDB3C}" type="slidenum">
              <a:rPr lang="fr-FR" smtClean="0"/>
              <a:pPr/>
              <a:t>‹#›</a:t>
            </a:fld>
            <a:endParaRPr lang="fr-FR"/>
          </a:p>
        </p:txBody>
      </p:sp>
      <p:cxnSp>
        <p:nvCxnSpPr>
          <p:cNvPr id="8" name="Connecteur droit 7">
            <a:extLst>
              <a:ext uri="{FF2B5EF4-FFF2-40B4-BE49-F238E27FC236}">
                <a16:creationId xmlns:a16="http://schemas.microsoft.com/office/drawing/2014/main" id="{56FFE29A-F095-42F8-89B0-7588EEF97FEB}"/>
              </a:ext>
            </a:extLst>
          </p:cNvPr>
          <p:cNvCxnSpPr/>
          <p:nvPr/>
        </p:nvCxnSpPr>
        <p:spPr>
          <a:xfrm>
            <a:off x="528484" y="6245786"/>
            <a:ext cx="11329219"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ous-titre 4">
            <a:extLst>
              <a:ext uri="{FF2B5EF4-FFF2-40B4-BE49-F238E27FC236}">
                <a16:creationId xmlns:a16="http://schemas.microsoft.com/office/drawing/2014/main" id="{C819C162-5028-FB18-4C1F-ED5E84D41EB6}"/>
              </a:ext>
            </a:extLst>
          </p:cNvPr>
          <p:cNvSpPr txBox="1">
            <a:spLocks/>
          </p:cNvSpPr>
          <p:nvPr userDrawn="1"/>
        </p:nvSpPr>
        <p:spPr>
          <a:xfrm>
            <a:off x="528484" y="6453493"/>
            <a:ext cx="4288526" cy="371168"/>
          </a:xfrm>
          <a:prstGeom prst="rect">
            <a:avLst/>
          </a:prstGeom>
        </p:spPr>
        <p:txBody>
          <a:bodyPr>
            <a:normAutofit fontScale="55000" lnSpcReduction="20000"/>
          </a:bodyPr>
          <a:lstStyle>
            <a:lvl1pPr marL="358775" indent="-3587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700" kern="1200">
                <a:solidFill>
                  <a:schemeClr val="tx1"/>
                </a:solidFill>
                <a:latin typeface="+mn-lt"/>
                <a:ea typeface="+mn-ea"/>
                <a:cs typeface="+mn-cs"/>
              </a:defRPr>
            </a:lvl1pPr>
            <a:lvl2pPr marL="538163" indent="-179388" algn="l" defTabSz="914400" rtl="0" eaLnBrk="1" latinLnBrk="0" hangingPunct="1">
              <a:lnSpc>
                <a:spcPct val="110000"/>
              </a:lnSpc>
              <a:spcBef>
                <a:spcPts val="500"/>
              </a:spcBef>
              <a:spcAft>
                <a:spcPts val="500"/>
              </a:spcAft>
              <a:buFont typeface="Poppins" panose="00000500000000000000" pitchFamily="2" charset="0"/>
              <a:buChar char="-"/>
              <a:defRPr sz="1600" kern="1200">
                <a:solidFill>
                  <a:schemeClr val="tx1"/>
                </a:solidFill>
                <a:latin typeface="+mn-lt"/>
                <a:ea typeface="+mn-ea"/>
                <a:cs typeface="+mn-cs"/>
              </a:defRPr>
            </a:lvl2pPr>
            <a:lvl3pPr marL="717550" indent="-179388" algn="l" defTabSz="914400" rtl="0" eaLnBrk="1" latinLnBrk="0" hangingPunct="1">
              <a:lnSpc>
                <a:spcPct val="110000"/>
              </a:lnSpc>
              <a:spcBef>
                <a:spcPts val="400"/>
              </a:spcBef>
              <a:spcAft>
                <a:spcPts val="400"/>
              </a:spcAft>
              <a:buClr>
                <a:schemeClr val="tx2"/>
              </a:buClr>
              <a:buFont typeface="Poppins" panose="00000500000000000000" pitchFamily="2" charset="0"/>
              <a:buChar char="-"/>
              <a:defRPr sz="1400" kern="1200">
                <a:solidFill>
                  <a:schemeClr val="tx2"/>
                </a:solidFill>
                <a:latin typeface="+mn-lt"/>
                <a:ea typeface="+mn-ea"/>
                <a:cs typeface="+mn-cs"/>
              </a:defRPr>
            </a:lvl3pPr>
            <a:lvl4pPr marL="896938" indent="-179388" algn="l" defTabSz="914400" rtl="0" eaLnBrk="1" latinLnBrk="0" hangingPunct="1">
              <a:lnSpc>
                <a:spcPct val="110000"/>
              </a:lnSpc>
              <a:spcBef>
                <a:spcPts val="400"/>
              </a:spcBef>
              <a:spcAft>
                <a:spcPts val="400"/>
              </a:spcAft>
              <a:buClr>
                <a:schemeClr val="accent1"/>
              </a:buClr>
              <a:buFont typeface="Poppins" panose="00000500000000000000" pitchFamily="2" charset="0"/>
              <a:buChar char="-"/>
              <a:defRPr sz="1300" kern="1200">
                <a:solidFill>
                  <a:schemeClr val="accent1"/>
                </a:solidFill>
                <a:latin typeface="+mn-lt"/>
                <a:ea typeface="+mn-ea"/>
                <a:cs typeface="+mn-cs"/>
              </a:defRPr>
            </a:lvl4pPr>
            <a:lvl5pPr marL="895350" indent="0" algn="l" defTabSz="914400" rtl="0" eaLnBrk="1" latinLnBrk="0" hangingPunct="1">
              <a:lnSpc>
                <a:spcPct val="90000"/>
              </a:lnSpc>
              <a:spcBef>
                <a:spcPts val="500"/>
              </a:spcBef>
              <a:buFont typeface="Arial" panose="020B0604020202020204" pitchFamily="34" charset="0"/>
              <a:buNone/>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AOÛT 2022 – CONFIDENTIEL – REPRODUCTION INTERDITE</a:t>
            </a:r>
          </a:p>
        </p:txBody>
      </p:sp>
    </p:spTree>
    <p:extLst>
      <p:ext uri="{BB962C8B-B14F-4D97-AF65-F5344CB8AC3E}">
        <p14:creationId xmlns:p14="http://schemas.microsoft.com/office/powerpoint/2010/main" val="2676385191"/>
      </p:ext>
    </p:extLst>
  </p:cSld>
  <p:clrMap bg1="lt1" tx1="dk1" bg2="lt2" tx2="dk2" accent1="accent1" accent2="accent2" accent3="accent3" accent4="accent4" accent5="accent5" accent6="accent6" hlink="hlink" folHlink="folHlink"/>
  <p:sldLayoutIdLst>
    <p:sldLayoutId id="2147483672" r:id="rId1"/>
    <p:sldLayoutId id="2147483649" r:id="rId2"/>
    <p:sldLayoutId id="2147483656" r:id="rId3"/>
    <p:sldLayoutId id="2147483657" r:id="rId4"/>
    <p:sldLayoutId id="2147483665" r:id="rId5"/>
    <p:sldLayoutId id="2147483651" r:id="rId6"/>
    <p:sldLayoutId id="2147483666" r:id="rId7"/>
    <p:sldLayoutId id="2147483658" r:id="rId8"/>
    <p:sldLayoutId id="2147483667" r:id="rId9"/>
    <p:sldLayoutId id="2147483664" r:id="rId10"/>
    <p:sldLayoutId id="2147483659" r:id="rId11"/>
    <p:sldLayoutId id="2147483668" r:id="rId12"/>
    <p:sldLayoutId id="2147483660" r:id="rId13"/>
    <p:sldLayoutId id="2147483669" r:id="rId14"/>
    <p:sldLayoutId id="2147483650" r:id="rId15"/>
    <p:sldLayoutId id="2147483652" r:id="rId16"/>
    <p:sldLayoutId id="2147483671" r:id="rId17"/>
    <p:sldLayoutId id="2147483654" r:id="rId18"/>
    <p:sldLayoutId id="2147483661" r:id="rId19"/>
    <p:sldLayoutId id="2147483670" r:id="rId20"/>
    <p:sldLayoutId id="2147483655" r:id="rId21"/>
    <p:sldLayoutId id="2147483662" r:id="rId22"/>
  </p:sldLayoutIdLst>
  <p:hf hdr="0"/>
  <p:txStyles>
    <p:titleStyle>
      <a:lvl1pPr algn="l" defTabSz="9144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358775" indent="-3587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700" kern="1200">
          <a:solidFill>
            <a:schemeClr val="tx1"/>
          </a:solidFill>
          <a:latin typeface="+mn-lt"/>
          <a:ea typeface="+mn-ea"/>
          <a:cs typeface="+mn-cs"/>
        </a:defRPr>
      </a:lvl1pPr>
      <a:lvl2pPr marL="538163" indent="-179388" algn="l" defTabSz="914400" rtl="0" eaLnBrk="1" latinLnBrk="0" hangingPunct="1">
        <a:lnSpc>
          <a:spcPct val="110000"/>
        </a:lnSpc>
        <a:spcBef>
          <a:spcPts val="500"/>
        </a:spcBef>
        <a:spcAft>
          <a:spcPts val="500"/>
        </a:spcAft>
        <a:buFont typeface="Poppins" panose="00000500000000000000" pitchFamily="2" charset="0"/>
        <a:buChar char="-"/>
        <a:defRPr sz="1600" kern="1200">
          <a:solidFill>
            <a:schemeClr val="tx1"/>
          </a:solidFill>
          <a:latin typeface="+mn-lt"/>
          <a:ea typeface="+mn-ea"/>
          <a:cs typeface="+mn-cs"/>
        </a:defRPr>
      </a:lvl2pPr>
      <a:lvl3pPr marL="717550" indent="-179388" algn="l" defTabSz="914400" rtl="0" eaLnBrk="1" latinLnBrk="0" hangingPunct="1">
        <a:lnSpc>
          <a:spcPct val="110000"/>
        </a:lnSpc>
        <a:spcBef>
          <a:spcPts val="400"/>
        </a:spcBef>
        <a:spcAft>
          <a:spcPts val="400"/>
        </a:spcAft>
        <a:buClr>
          <a:schemeClr val="tx2"/>
        </a:buClr>
        <a:buFont typeface="Poppins" panose="00000500000000000000" pitchFamily="2" charset="0"/>
        <a:buChar char="-"/>
        <a:defRPr sz="1400" kern="1200">
          <a:solidFill>
            <a:schemeClr val="tx2"/>
          </a:solidFill>
          <a:latin typeface="+mn-lt"/>
          <a:ea typeface="+mn-ea"/>
          <a:cs typeface="+mn-cs"/>
        </a:defRPr>
      </a:lvl3pPr>
      <a:lvl4pPr marL="896938" indent="-179388" algn="l" defTabSz="914400" rtl="0" eaLnBrk="1" latinLnBrk="0" hangingPunct="1">
        <a:lnSpc>
          <a:spcPct val="110000"/>
        </a:lnSpc>
        <a:spcBef>
          <a:spcPts val="400"/>
        </a:spcBef>
        <a:spcAft>
          <a:spcPts val="400"/>
        </a:spcAft>
        <a:buClr>
          <a:schemeClr val="accent1"/>
        </a:buClr>
        <a:buFont typeface="Poppins" panose="00000500000000000000" pitchFamily="2" charset="0"/>
        <a:buChar char="-"/>
        <a:defRPr sz="1300" kern="1200">
          <a:solidFill>
            <a:schemeClr val="accent1"/>
          </a:solidFill>
          <a:latin typeface="+mn-lt"/>
          <a:ea typeface="+mn-ea"/>
          <a:cs typeface="+mn-cs"/>
        </a:defRPr>
      </a:lvl4pPr>
      <a:lvl5pPr marL="895350" indent="0" algn="l" defTabSz="914400" rtl="0" eaLnBrk="1" latinLnBrk="0" hangingPunct="1">
        <a:lnSpc>
          <a:spcPct val="90000"/>
        </a:lnSpc>
        <a:spcBef>
          <a:spcPts val="500"/>
        </a:spcBef>
        <a:buFont typeface="Arial" panose="020B0604020202020204" pitchFamily="34" charset="0"/>
        <a:buNone/>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4FEFD505-8672-473C-A667-43DDB72B1F47}"/>
              </a:ext>
            </a:extLst>
          </p:cNvPr>
          <p:cNvSpPr>
            <a:spLocks noGrp="1"/>
          </p:cNvSpPr>
          <p:nvPr>
            <p:ph type="sldNum" sz="quarter" idx="4"/>
          </p:nvPr>
        </p:nvSpPr>
        <p:spPr>
          <a:xfrm>
            <a:off x="5724871" y="6501237"/>
            <a:ext cx="742258" cy="268306"/>
          </a:xfrm>
          <a:prstGeom prst="rect">
            <a:avLst/>
          </a:prstGeom>
        </p:spPr>
        <p:txBody>
          <a:bodyPr vert="horz" lIns="91440" tIns="45720" rIns="91440" bIns="45720" rtlCol="0" anchor="ctr"/>
          <a:lstStyle>
            <a:lvl1pPr>
              <a:defRPr lang="fr-FR" sz="1200" b="1" smtClean="0">
                <a:solidFill>
                  <a:srgbClr val="3B46B7"/>
                </a:solidFill>
                <a:latin typeface="Century Gothic" panose="020B0502020202020204" pitchFamily="34" charset="0"/>
              </a:defRPr>
            </a:lvl1pPr>
          </a:lstStyle>
          <a:p>
            <a:pPr algn="ctr"/>
            <a:fld id="{B61C6303-9E11-4349-80F0-B4E1D6B6687A}" type="slidenum">
              <a:rPr lang="fr-FR" smtClean="0"/>
              <a:pPr algn="ctr"/>
              <a:t>‹#›</a:t>
            </a:fld>
            <a:endParaRPr lang="fr-FR"/>
          </a:p>
        </p:txBody>
      </p:sp>
      <p:sp>
        <p:nvSpPr>
          <p:cNvPr id="22" name="Ellipse 21">
            <a:extLst>
              <a:ext uri="{FF2B5EF4-FFF2-40B4-BE49-F238E27FC236}">
                <a16:creationId xmlns:a16="http://schemas.microsoft.com/office/drawing/2014/main" id="{40EDA79D-539F-4B53-8A8A-26C9CFB3D415}"/>
              </a:ext>
            </a:extLst>
          </p:cNvPr>
          <p:cNvSpPr>
            <a:spLocks noChangeAspect="1"/>
          </p:cNvSpPr>
          <p:nvPr userDrawn="1"/>
        </p:nvSpPr>
        <p:spPr>
          <a:xfrm>
            <a:off x="5907000" y="6446390"/>
            <a:ext cx="378000" cy="378000"/>
          </a:xfrm>
          <a:prstGeom prst="ellipse">
            <a:avLst/>
          </a:prstGeom>
          <a:noFill/>
          <a:ln>
            <a:solidFill>
              <a:srgbClr val="E04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itre 1">
            <a:extLst>
              <a:ext uri="{FF2B5EF4-FFF2-40B4-BE49-F238E27FC236}">
                <a16:creationId xmlns:a16="http://schemas.microsoft.com/office/drawing/2014/main" id="{10055FC4-17E2-4A4D-9158-07275CE4E89C}"/>
              </a:ext>
            </a:extLst>
          </p:cNvPr>
          <p:cNvSpPr>
            <a:spLocks noGrp="1"/>
          </p:cNvSpPr>
          <p:nvPr>
            <p:ph type="title"/>
          </p:nvPr>
        </p:nvSpPr>
        <p:spPr>
          <a:xfrm>
            <a:off x="838199" y="365125"/>
            <a:ext cx="10515599" cy="510356"/>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D87AC78-D97D-4B40-BF44-4E485EA015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0" name="Image 9">
            <a:extLst>
              <a:ext uri="{FF2B5EF4-FFF2-40B4-BE49-F238E27FC236}">
                <a16:creationId xmlns:a16="http://schemas.microsoft.com/office/drawing/2014/main" id="{0FE70079-E641-4DC1-A6AA-9571DA45A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9790" b="29790"/>
          <a:stretch/>
        </p:blipFill>
        <p:spPr>
          <a:xfrm>
            <a:off x="0" y="6221677"/>
            <a:ext cx="899926" cy="360000"/>
          </a:xfrm>
          <a:prstGeom prst="rect">
            <a:avLst/>
          </a:prstGeom>
        </p:spPr>
      </p:pic>
      <p:pic>
        <p:nvPicPr>
          <p:cNvPr id="12" name="Image 30">
            <a:extLst>
              <a:ext uri="{FF2B5EF4-FFF2-40B4-BE49-F238E27FC236}">
                <a16:creationId xmlns:a16="http://schemas.microsoft.com/office/drawing/2014/main" id="{6CE9087F-CFBE-4C7B-B6D6-8AC30C69AE9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8156" y="432219"/>
            <a:ext cx="440044" cy="376167"/>
          </a:xfrm>
          <a:prstGeom prst="rect">
            <a:avLst/>
          </a:prstGeom>
        </p:spPr>
      </p:pic>
      <p:cxnSp>
        <p:nvCxnSpPr>
          <p:cNvPr id="15" name="Connecteur droit 32">
            <a:extLst>
              <a:ext uri="{FF2B5EF4-FFF2-40B4-BE49-F238E27FC236}">
                <a16:creationId xmlns:a16="http://schemas.microsoft.com/office/drawing/2014/main" id="{6D30065A-A319-4382-A510-D6A80473A6FE}"/>
              </a:ext>
            </a:extLst>
          </p:cNvPr>
          <p:cNvCxnSpPr>
            <a:cxnSpLocks/>
          </p:cNvCxnSpPr>
          <p:nvPr userDrawn="1"/>
        </p:nvCxnSpPr>
        <p:spPr>
          <a:xfrm>
            <a:off x="876300" y="6401677"/>
            <a:ext cx="104775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Image 13" descr="Une image contenant texte&#10;&#10;Description générée automatiquement">
            <a:extLst>
              <a:ext uri="{FF2B5EF4-FFF2-40B4-BE49-F238E27FC236}">
                <a16:creationId xmlns:a16="http://schemas.microsoft.com/office/drawing/2014/main" id="{9B10A507-0CBC-4B34-97A0-44D3BDA0605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58575" y="6125470"/>
            <a:ext cx="666404" cy="552413"/>
          </a:xfrm>
          <a:prstGeom prst="rect">
            <a:avLst/>
          </a:prstGeom>
        </p:spPr>
      </p:pic>
      <p:sp>
        <p:nvSpPr>
          <p:cNvPr id="4" name="ZoneTexte 3">
            <a:extLst>
              <a:ext uri="{FF2B5EF4-FFF2-40B4-BE49-F238E27FC236}">
                <a16:creationId xmlns:a16="http://schemas.microsoft.com/office/drawing/2014/main" id="{E9E968F9-54A6-4F52-9B7B-8E66A130593A}"/>
              </a:ext>
            </a:extLst>
          </p:cNvPr>
          <p:cNvSpPr txBox="1"/>
          <p:nvPr userDrawn="1"/>
        </p:nvSpPr>
        <p:spPr>
          <a:xfrm>
            <a:off x="838200" y="6512279"/>
            <a:ext cx="10515598" cy="246221"/>
          </a:xfrm>
          <a:prstGeom prst="rect">
            <a:avLst/>
          </a:prstGeom>
          <a:noFill/>
        </p:spPr>
        <p:txBody>
          <a:bodyPr wrap="square" rtlCol="0">
            <a:spAutoFit/>
          </a:bodyPr>
          <a:lstStyle/>
          <a:p>
            <a:pPr algn="l">
              <a:tabLst>
                <a:tab pos="10315575" algn="r"/>
              </a:tabLst>
            </a:pPr>
            <a:r>
              <a:rPr lang="fr-FR" sz="1000" dirty="0">
                <a:latin typeface="Century Gothic" panose="020B0502020202020204" pitchFamily="34" charset="0"/>
              </a:rPr>
              <a:t>CGPA</a:t>
            </a:r>
          </a:p>
        </p:txBody>
      </p:sp>
    </p:spTree>
    <p:extLst>
      <p:ext uri="{BB962C8B-B14F-4D97-AF65-F5344CB8AC3E}">
        <p14:creationId xmlns:p14="http://schemas.microsoft.com/office/powerpoint/2010/main" val="4058082605"/>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2400" b="1" kern="1200" cap="all"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Clr>
          <a:srgbClr val="3ABCFE"/>
        </a:buClr>
        <a:buFont typeface="Arial" panose="020B0604020202020204" pitchFamily="34" charset="0"/>
        <a:buChar char="•"/>
        <a:defRPr sz="20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rgbClr val="E041BA"/>
        </a:buClr>
        <a:buFont typeface="Arial" panose="020B0604020202020204" pitchFamily="34" charset="0"/>
        <a:buChar char="•"/>
        <a:defRPr sz="18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rgbClr val="3ABCFE"/>
        </a:buClr>
        <a:buSzPct val="50000"/>
        <a:buFont typeface="Courier New" panose="02070309020205020404" pitchFamily="49" charset="0"/>
        <a:buChar char="o"/>
        <a:defRPr sz="16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rgbClr val="E041BA"/>
        </a:buClr>
        <a:buSzPct val="50000"/>
        <a:buFont typeface="Courier New" panose="02070309020205020404" pitchFamily="49" charset="0"/>
        <a:buChar char="o"/>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rgbClr val="3ABCFE"/>
        </a:buClr>
        <a:buSzPct val="60000"/>
        <a:buFont typeface="Wingdings" panose="05000000000000000000" pitchFamily="2" charset="2"/>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notesSlide" Target="../notesSlides/notesSlide10.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slideLayout" Target="../slideLayouts/slideLayout15.xml"/><Relationship Id="rId1" Type="http://schemas.openxmlformats.org/officeDocument/2006/relationships/tags" Target="../tags/tag14.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jpe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slideLayout" Target="../slideLayouts/slideLayout15.xml"/><Relationship Id="rId1" Type="http://schemas.openxmlformats.org/officeDocument/2006/relationships/tags" Target="../tags/tag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5.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5.xml"/><Relationship Id="rId1" Type="http://schemas.openxmlformats.org/officeDocument/2006/relationships/tags" Target="../tags/tag18.xml"/><Relationship Id="rId5" Type="http://schemas.openxmlformats.org/officeDocument/2006/relationships/hyperlink" Target="http://www.sharepointen.com/" TargetMode="Externa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4.png"/><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svg"/><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notesSlide" Target="../notesSlides/notesSlide5.xml"/><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slideLayout" Target="../slideLayouts/slideLayout15.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9.xml"/><Relationship Id="rId6" Type="http://schemas.openxmlformats.org/officeDocument/2006/relationships/image" Target="../media/image13.jpeg"/><Relationship Id="rId11" Type="http://schemas.openxmlformats.org/officeDocument/2006/relationships/image" Target="../media/image18.png"/><Relationship Id="rId5" Type="http://schemas.microsoft.com/office/2007/relationships/hdphoto" Target="../media/hdphoto1.wdp"/><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notesSlide" Target="../notesSlides/notesSlide6.xml"/><Relationship Id="rId7" Type="http://schemas.openxmlformats.org/officeDocument/2006/relationships/image" Target="../media/image33.svg"/><Relationship Id="rId12" Type="http://schemas.openxmlformats.org/officeDocument/2006/relationships/image" Target="../media/image38.jpeg"/><Relationship Id="rId2" Type="http://schemas.openxmlformats.org/officeDocument/2006/relationships/slideLayout" Target="../slideLayouts/slideLayout15.xml"/><Relationship Id="rId1" Type="http://schemas.openxmlformats.org/officeDocument/2006/relationships/tags" Target="../tags/tag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notesSlide" Target="../notesSlides/notesSlide7.xml"/><Relationship Id="rId7" Type="http://schemas.openxmlformats.org/officeDocument/2006/relationships/image" Target="../media/image43.svg"/><Relationship Id="rId12" Type="http://schemas.openxmlformats.org/officeDocument/2006/relationships/image" Target="../media/image48.svg"/><Relationship Id="rId2" Type="http://schemas.openxmlformats.org/officeDocument/2006/relationships/slideLayout" Target="../slideLayouts/slideLayout15.xml"/><Relationship Id="rId1" Type="http://schemas.openxmlformats.org/officeDocument/2006/relationships/tags" Target="../tags/tag11.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8.xml"/><Relationship Id="rId7" Type="http://schemas.openxmlformats.org/officeDocument/2006/relationships/image" Target="../media/image43.svg"/><Relationship Id="rId2" Type="http://schemas.openxmlformats.org/officeDocument/2006/relationships/slideLayout" Target="../slideLayouts/slideLayout15.xml"/><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hyperlink" Target="https://www.apple.com/newsroom/2022/05/apple-google-and-microsoft-commit-to-expanded-support-for-fido-standard/" TargetMode="External"/><Relationship Id="rId10"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DBF7C5-D091-4722-A700-576581FDBAAC}"/>
              </a:ext>
            </a:extLst>
          </p:cNvPr>
          <p:cNvSpPr>
            <a:spLocks noGrp="1"/>
          </p:cNvSpPr>
          <p:nvPr>
            <p:ph type="ctrTitle"/>
          </p:nvPr>
        </p:nvSpPr>
        <p:spPr/>
        <p:txBody>
          <a:bodyPr>
            <a:normAutofit/>
          </a:bodyPr>
          <a:lstStyle/>
          <a:p>
            <a:r>
              <a:rPr lang="fr-FR" dirty="0"/>
              <a:t>SENSIBILISATION </a:t>
            </a:r>
            <a:r>
              <a:rPr lang="fr-FR" dirty="0" err="1"/>
              <a:t>CYBERSécurité</a:t>
            </a:r>
            <a:endParaRPr lang="fr-FR" dirty="0"/>
          </a:p>
        </p:txBody>
      </p:sp>
      <p:sp>
        <p:nvSpPr>
          <p:cNvPr id="4" name="Sous-titre 3">
            <a:extLst>
              <a:ext uri="{FF2B5EF4-FFF2-40B4-BE49-F238E27FC236}">
                <a16:creationId xmlns:a16="http://schemas.microsoft.com/office/drawing/2014/main" id="{1D8C2436-3C40-470A-9049-0CBFF6821D0A}"/>
              </a:ext>
            </a:extLst>
          </p:cNvPr>
          <p:cNvSpPr>
            <a:spLocks noGrp="1"/>
          </p:cNvSpPr>
          <p:nvPr>
            <p:ph type="subTitle" idx="1"/>
          </p:nvPr>
        </p:nvSpPr>
        <p:spPr/>
        <p:txBody>
          <a:bodyPr>
            <a:noAutofit/>
          </a:bodyPr>
          <a:lstStyle/>
          <a:p>
            <a:r>
              <a:rPr lang="fr-FR" dirty="0">
                <a:highlight>
                  <a:srgbClr val="FFFFFF"/>
                </a:highlight>
              </a:rPr>
              <a:t>Exemples</a:t>
            </a:r>
          </a:p>
          <a:p>
            <a:r>
              <a:rPr lang="fr-FR" dirty="0">
                <a:highlight>
                  <a:srgbClr val="FFFFFF"/>
                </a:highlight>
              </a:rPr>
              <a:t>Confidentiel – reproduction interdite</a:t>
            </a:r>
          </a:p>
        </p:txBody>
      </p:sp>
      <p:sp>
        <p:nvSpPr>
          <p:cNvPr id="5" name="Espace réservé du texte 4">
            <a:extLst>
              <a:ext uri="{FF2B5EF4-FFF2-40B4-BE49-F238E27FC236}">
                <a16:creationId xmlns:a16="http://schemas.microsoft.com/office/drawing/2014/main" id="{E5EA11DB-9376-414F-A627-082F68EE6F88}"/>
              </a:ext>
            </a:extLst>
          </p:cNvPr>
          <p:cNvSpPr>
            <a:spLocks noGrp="1"/>
          </p:cNvSpPr>
          <p:nvPr>
            <p:ph type="body" sz="quarter" idx="10"/>
          </p:nvPr>
        </p:nvSpPr>
        <p:spPr/>
        <p:txBody>
          <a:bodyPr/>
          <a:lstStyle/>
          <a:p>
            <a:fld id="{5C069098-7FF3-4DBB-AC99-ACCFEE3D9DEC}" type="datetime1">
              <a:rPr lang="fr-FR" smtClean="0">
                <a:solidFill>
                  <a:schemeClr val="tx1">
                    <a:lumMod val="65000"/>
                    <a:lumOff val="35000"/>
                  </a:schemeClr>
                </a:solidFill>
              </a:rPr>
              <a:t>09/08/2022</a:t>
            </a:fld>
            <a:br>
              <a:rPr lang="fr-FR" dirty="0">
                <a:solidFill>
                  <a:schemeClr val="tx1">
                    <a:lumMod val="65000"/>
                    <a:lumOff val="35000"/>
                  </a:schemeClr>
                </a:solidFill>
              </a:rPr>
            </a:br>
            <a:endParaRPr lang="fr-FR" dirty="0">
              <a:solidFill>
                <a:schemeClr val="tx1">
                  <a:lumMod val="65000"/>
                  <a:lumOff val="35000"/>
                </a:schemeClr>
              </a:solidFill>
            </a:endParaRPr>
          </a:p>
        </p:txBody>
      </p:sp>
    </p:spTree>
    <p:extLst>
      <p:ext uri="{BB962C8B-B14F-4D97-AF65-F5344CB8AC3E}">
        <p14:creationId xmlns:p14="http://schemas.microsoft.com/office/powerpoint/2010/main" val="2348540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042541E-B5F9-4F80-BF2F-79F55CF21954}"/>
              </a:ext>
            </a:extLst>
          </p:cNvPr>
          <p:cNvSpPr>
            <a:spLocks noGrp="1"/>
          </p:cNvSpPr>
          <p:nvPr>
            <p:ph type="ctrTitle"/>
          </p:nvPr>
        </p:nvSpPr>
        <p:spPr>
          <a:xfrm>
            <a:off x="1711875" y="2547857"/>
            <a:ext cx="8397088" cy="2368086"/>
          </a:xfrm>
        </p:spPr>
        <p:txBody>
          <a:bodyPr>
            <a:normAutofit fontScale="90000"/>
          </a:bodyPr>
          <a:lstStyle/>
          <a:p>
            <a:r>
              <a:rPr lang="fr-FR" err="1"/>
              <a:t>Cybermois</a:t>
            </a:r>
            <a:br>
              <a:rPr lang="fr-FR"/>
            </a:br>
            <a:br>
              <a:rPr lang="fr-FR"/>
            </a:br>
            <a:r>
              <a:rPr lang="fr-FR"/>
              <a:t>Les Cyber rencontres</a:t>
            </a:r>
            <a:br>
              <a:rPr lang="fr-FR"/>
            </a:br>
            <a:endParaRPr lang="fr-FR"/>
          </a:p>
        </p:txBody>
      </p:sp>
      <p:sp>
        <p:nvSpPr>
          <p:cNvPr id="2" name="Rectangle 1">
            <a:extLst>
              <a:ext uri="{FF2B5EF4-FFF2-40B4-BE49-F238E27FC236}">
                <a16:creationId xmlns:a16="http://schemas.microsoft.com/office/drawing/2014/main" id="{EF2AAED0-7DB1-445C-8261-4DD29D63436A}"/>
              </a:ext>
            </a:extLst>
          </p:cNvPr>
          <p:cNvSpPr/>
          <p:nvPr/>
        </p:nvSpPr>
        <p:spPr>
          <a:xfrm>
            <a:off x="0" y="0"/>
            <a:ext cx="12192000" cy="632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cs typeface="Poppins"/>
              </a:rPr>
              <a:t>Les mots de passe, comment vivre avec ?</a:t>
            </a:r>
            <a:endParaRPr lang="fr-FR"/>
          </a:p>
        </p:txBody>
      </p:sp>
      <p:sp>
        <p:nvSpPr>
          <p:cNvPr id="10" name="ZoneTexte 9">
            <a:extLst>
              <a:ext uri="{FF2B5EF4-FFF2-40B4-BE49-F238E27FC236}">
                <a16:creationId xmlns:a16="http://schemas.microsoft.com/office/drawing/2014/main" id="{92DBE944-7645-4F6F-9DD9-3E1213CD3F94}"/>
              </a:ext>
            </a:extLst>
          </p:cNvPr>
          <p:cNvSpPr txBox="1"/>
          <p:nvPr/>
        </p:nvSpPr>
        <p:spPr>
          <a:xfrm>
            <a:off x="2219307" y="5317033"/>
            <a:ext cx="6098874" cy="523220"/>
          </a:xfrm>
          <a:prstGeom prst="rect">
            <a:avLst/>
          </a:prstGeom>
          <a:noFill/>
        </p:spPr>
        <p:txBody>
          <a:bodyPr wrap="square">
            <a:spAutoFit/>
          </a:bodyPr>
          <a:lstStyle/>
          <a:p>
            <a:r>
              <a:rPr lang="fr-FR" sz="2800">
                <a:cs typeface="Poppins"/>
              </a:rPr>
              <a:t>Les bonnes pratiques</a:t>
            </a:r>
            <a:endParaRPr lang="fr-FR" sz="2800"/>
          </a:p>
        </p:txBody>
      </p:sp>
      <p:pic>
        <p:nvPicPr>
          <p:cNvPr id="6" name="Image 5">
            <a:extLst>
              <a:ext uri="{FF2B5EF4-FFF2-40B4-BE49-F238E27FC236}">
                <a16:creationId xmlns:a16="http://schemas.microsoft.com/office/drawing/2014/main" id="{E4A349AC-66B3-4D32-B588-079FC0BEC951}"/>
              </a:ext>
            </a:extLst>
          </p:cNvPr>
          <p:cNvPicPr>
            <a:picLocks noChangeAspect="1"/>
          </p:cNvPicPr>
          <p:nvPr/>
        </p:nvPicPr>
        <p:blipFill rotWithShape="1">
          <a:blip r:embed="rId4"/>
          <a:srcRect b="-169"/>
          <a:stretch/>
        </p:blipFill>
        <p:spPr>
          <a:xfrm>
            <a:off x="0" y="-285528"/>
            <a:ext cx="12192000" cy="5210268"/>
          </a:xfrm>
          <a:prstGeom prst="rect">
            <a:avLst/>
          </a:prstGeom>
        </p:spPr>
      </p:pic>
      <p:pic>
        <p:nvPicPr>
          <p:cNvPr id="3" name="Picture 2">
            <a:extLst>
              <a:ext uri="{FF2B5EF4-FFF2-40B4-BE49-F238E27FC236}">
                <a16:creationId xmlns:a16="http://schemas.microsoft.com/office/drawing/2014/main" id="{E75E48C9-EC56-5E84-85BC-D7549429A23D}"/>
              </a:ext>
            </a:extLst>
          </p:cNvPr>
          <p:cNvPicPr>
            <a:picLocks noChangeAspect="1"/>
          </p:cNvPicPr>
          <p:nvPr/>
        </p:nvPicPr>
        <p:blipFill>
          <a:blip r:embed="rId5"/>
          <a:stretch>
            <a:fillRect/>
          </a:stretch>
        </p:blipFill>
        <p:spPr>
          <a:xfrm>
            <a:off x="8521700" y="3429000"/>
            <a:ext cx="3670300" cy="1485900"/>
          </a:xfrm>
          <a:prstGeom prst="rect">
            <a:avLst/>
          </a:prstGeom>
        </p:spPr>
      </p:pic>
      <p:sp>
        <p:nvSpPr>
          <p:cNvPr id="5" name="Sous-titre 4">
            <a:extLst>
              <a:ext uri="{FF2B5EF4-FFF2-40B4-BE49-F238E27FC236}">
                <a16:creationId xmlns:a16="http://schemas.microsoft.com/office/drawing/2014/main" id="{5CAA6F7E-B45E-C223-AF48-D69AA1B6D489}"/>
              </a:ext>
            </a:extLst>
          </p:cNvPr>
          <p:cNvSpPr>
            <a:spLocks noGrp="1"/>
          </p:cNvSpPr>
          <p:nvPr>
            <p:ph type="subTitle" idx="1"/>
          </p:nvPr>
        </p:nvSpPr>
        <p:spPr>
          <a:xfrm>
            <a:off x="373626" y="6383184"/>
            <a:ext cx="4288526" cy="371168"/>
          </a:xfrm>
        </p:spPr>
        <p:txBody>
          <a:bodyPr>
            <a:normAutofit/>
          </a:bodyPr>
          <a:lstStyle/>
          <a:p>
            <a:r>
              <a:rPr lang="fr-FR" b="1" dirty="0" err="1"/>
              <a:t>AoÛt</a:t>
            </a:r>
            <a:r>
              <a:rPr lang="fr-FR" b="1" dirty="0"/>
              <a:t> 2022 – CONFIDENTIEL – REPRODUCTION INTERDITE</a:t>
            </a:r>
          </a:p>
        </p:txBody>
      </p:sp>
    </p:spTree>
    <p:custDataLst>
      <p:tags r:id="rId1"/>
    </p:custDataLst>
    <p:extLst>
      <p:ext uri="{BB962C8B-B14F-4D97-AF65-F5344CB8AC3E}">
        <p14:creationId xmlns:p14="http://schemas.microsoft.com/office/powerpoint/2010/main" val="9699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C051CD-59D6-481B-9B6E-54452CE1F3CB}"/>
              </a:ext>
            </a:extLst>
          </p:cNvPr>
          <p:cNvSpPr>
            <a:spLocks noGrp="1"/>
          </p:cNvSpPr>
          <p:nvPr>
            <p:ph type="title"/>
          </p:nvPr>
        </p:nvSpPr>
        <p:spPr/>
        <p:txBody>
          <a:bodyPr/>
          <a:lstStyle/>
          <a:p>
            <a:r>
              <a:rPr lang="fr-FR"/>
              <a:t>Filtrage des fichiers manipulés</a:t>
            </a:r>
          </a:p>
        </p:txBody>
      </p:sp>
      <p:sp>
        <p:nvSpPr>
          <p:cNvPr id="3" name="Espace réservé du contenu 2">
            <a:extLst>
              <a:ext uri="{FF2B5EF4-FFF2-40B4-BE49-F238E27FC236}">
                <a16:creationId xmlns:a16="http://schemas.microsoft.com/office/drawing/2014/main" id="{0F06908D-C5C9-4BCC-98FC-CBD62AB14A94}"/>
              </a:ext>
            </a:extLst>
          </p:cNvPr>
          <p:cNvSpPr>
            <a:spLocks noGrp="1"/>
          </p:cNvSpPr>
          <p:nvPr>
            <p:ph idx="1"/>
          </p:nvPr>
        </p:nvSpPr>
        <p:spPr>
          <a:xfrm>
            <a:off x="660684" y="1238866"/>
            <a:ext cx="7725698" cy="5010176"/>
          </a:xfrm>
        </p:spPr>
        <p:txBody>
          <a:bodyPr vert="horz" lIns="0" tIns="0" rIns="0" bIns="0" rtlCol="0" anchor="t">
            <a:noAutofit/>
          </a:bodyPr>
          <a:lstStyle/>
          <a:p>
            <a:pPr marL="0" indent="0">
              <a:buNone/>
            </a:pPr>
            <a:r>
              <a:rPr lang="fr-FR" sz="1600">
                <a:sym typeface="Wingdings" panose="05000000000000000000" pitchFamily="2" charset="2"/>
              </a:rPr>
              <a:t> </a:t>
            </a:r>
            <a:r>
              <a:rPr lang="fr-FR" sz="1600"/>
              <a:t>Depuis l’attaque de février, certains types de fichiers sont bloqués systématiquement lors d’envoi de mail ou téléchargement comme les anciennes extensions Office :</a:t>
            </a:r>
            <a:endParaRPr lang="fr-FR" sz="1600">
              <a:cs typeface="Poppins"/>
            </a:endParaRPr>
          </a:p>
          <a:p>
            <a:endParaRPr lang="fr-FR" sz="1600"/>
          </a:p>
          <a:p>
            <a:endParaRPr lang="fr-FR" sz="1600"/>
          </a:p>
          <a:p>
            <a:pPr marL="537845" lvl="1" indent="-179070"/>
            <a:endParaRPr lang="fr-FR">
              <a:cs typeface="Poppins"/>
            </a:endParaRPr>
          </a:p>
          <a:p>
            <a:pPr marL="537845" lvl="1" indent="-179070"/>
            <a:endParaRPr lang="fr-FR">
              <a:cs typeface="Poppins"/>
            </a:endParaRPr>
          </a:p>
          <a:p>
            <a:pPr marL="358775" lvl="1" indent="0">
              <a:buNone/>
            </a:pPr>
            <a:endParaRPr lang="fr-FR">
              <a:cs typeface="Poppins"/>
            </a:endParaRPr>
          </a:p>
          <a:p>
            <a:pPr>
              <a:buClrTx/>
              <a:buFont typeface="Wingdings" panose="05000000000000000000" pitchFamily="2" charset="2"/>
              <a:buChar char="è"/>
            </a:pPr>
            <a:r>
              <a:rPr lang="fr-FR" sz="1600">
                <a:sym typeface="Wingdings" panose="05000000000000000000" pitchFamily="2" charset="2"/>
              </a:rPr>
              <a:t>P</a:t>
            </a:r>
            <a:r>
              <a:rPr lang="fr-FR" sz="1600"/>
              <a:t>rivilégiez l’échange de fichiers par des solutions fournies par l’entreprise comme </a:t>
            </a:r>
            <a:r>
              <a:rPr lang="fr-FR" sz="1600" b="1">
                <a:solidFill>
                  <a:schemeClr val="accent1"/>
                </a:solidFill>
              </a:rPr>
              <a:t>Outlook/OneDrive </a:t>
            </a:r>
            <a:r>
              <a:rPr lang="fr-FR" sz="1600"/>
              <a:t>et la mise en place de </a:t>
            </a:r>
            <a:r>
              <a:rPr lang="fr-FR" sz="1600" b="1">
                <a:solidFill>
                  <a:schemeClr val="accent3"/>
                </a:solidFill>
              </a:rPr>
              <a:t>groupes Teams temporaires</a:t>
            </a:r>
            <a:endParaRPr lang="fr-FR" sz="1600">
              <a:cs typeface="Poppins"/>
            </a:endParaRPr>
          </a:p>
          <a:p>
            <a:pPr>
              <a:buClrTx/>
              <a:buFont typeface="Wingdings" panose="05000000000000000000" pitchFamily="2" charset="2"/>
              <a:buChar char="è"/>
            </a:pPr>
            <a:r>
              <a:rPr lang="fr-FR" sz="1600"/>
              <a:t>N’utilisez pas des solutions telles que </a:t>
            </a:r>
            <a:r>
              <a:rPr lang="fr-FR" sz="1600" b="1">
                <a:solidFill>
                  <a:srgbClr val="C00000"/>
                </a:solidFill>
              </a:rPr>
              <a:t>Dropbox</a:t>
            </a:r>
            <a:r>
              <a:rPr lang="fr-FR" sz="1600"/>
              <a:t> ou </a:t>
            </a:r>
            <a:r>
              <a:rPr lang="fr-FR" sz="1600" b="1">
                <a:solidFill>
                  <a:srgbClr val="C00000"/>
                </a:solidFill>
              </a:rPr>
              <a:t>WeTransfer</a:t>
            </a:r>
            <a:r>
              <a:rPr lang="fr-FR" sz="1600"/>
              <a:t> et l’utilisation de </a:t>
            </a:r>
            <a:r>
              <a:rPr lang="fr-FR" sz="1600" b="1">
                <a:solidFill>
                  <a:srgbClr val="C00000"/>
                </a:solidFill>
              </a:rPr>
              <a:t>boites de messagerie personnelles </a:t>
            </a:r>
            <a:r>
              <a:rPr lang="fr-FR" sz="1600"/>
              <a:t>pour des besoins professionnels</a:t>
            </a:r>
            <a:endParaRPr lang="fr-FR" sz="1600">
              <a:cs typeface="Poppins"/>
            </a:endParaRPr>
          </a:p>
        </p:txBody>
      </p:sp>
      <p:pic>
        <p:nvPicPr>
          <p:cNvPr id="1029" name="Picture 5" descr="Gmail Logo - Marques et logos: histoire et signification | PNG">
            <a:extLst>
              <a:ext uri="{FF2B5EF4-FFF2-40B4-BE49-F238E27FC236}">
                <a16:creationId xmlns:a16="http://schemas.microsoft.com/office/drawing/2014/main" id="{946734C7-4B22-4DB6-8D3F-6A51B3A04E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43" r="1913" b="21904"/>
          <a:stretch/>
        </p:blipFill>
        <p:spPr bwMode="auto">
          <a:xfrm>
            <a:off x="10799821" y="5518198"/>
            <a:ext cx="901714" cy="29609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eTransfer (We Transfer) – Logos Download">
            <a:extLst>
              <a:ext uri="{FF2B5EF4-FFF2-40B4-BE49-F238E27FC236}">
                <a16:creationId xmlns:a16="http://schemas.microsoft.com/office/drawing/2014/main" id="{5DB06A0C-8A00-4DA2-9435-5004C5217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7397" y="5259350"/>
            <a:ext cx="1176712" cy="17865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DD9740E-4DE9-4A7D-9E3D-C0D5EAC9B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2148" y="5493281"/>
            <a:ext cx="1133610" cy="35519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Outlook Logo, PNG, Symbol, History, Meaning">
            <a:extLst>
              <a:ext uri="{FF2B5EF4-FFF2-40B4-BE49-F238E27FC236}">
                <a16:creationId xmlns:a16="http://schemas.microsoft.com/office/drawing/2014/main" id="{D4608353-3376-442E-8D90-F23BB2E8CD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235" r="19523"/>
          <a:stretch/>
        </p:blipFill>
        <p:spPr bwMode="auto">
          <a:xfrm>
            <a:off x="11004783" y="4534689"/>
            <a:ext cx="526533" cy="48360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One Drive Entreprise : espace de stockage en ligne">
            <a:extLst>
              <a:ext uri="{FF2B5EF4-FFF2-40B4-BE49-F238E27FC236}">
                <a16:creationId xmlns:a16="http://schemas.microsoft.com/office/drawing/2014/main" id="{3E643708-D2BC-43A3-BCC5-D21C4BA5D4E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64" t="20381" r="6650" b="29083"/>
          <a:stretch/>
        </p:blipFill>
        <p:spPr bwMode="auto">
          <a:xfrm>
            <a:off x="9589520" y="4474579"/>
            <a:ext cx="1159668" cy="21311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Microsoft Teams - Une nouvelle manière de travailler en équipe">
            <a:extLst>
              <a:ext uri="{FF2B5EF4-FFF2-40B4-BE49-F238E27FC236}">
                <a16:creationId xmlns:a16="http://schemas.microsoft.com/office/drawing/2014/main" id="{2A3510CF-7C51-4E9A-AD2C-213EE295F26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159" t="29844" r="4174" b="28995"/>
          <a:stretch/>
        </p:blipFill>
        <p:spPr bwMode="auto">
          <a:xfrm>
            <a:off x="9589520" y="4776494"/>
            <a:ext cx="1342993" cy="30484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que 14" descr="Marke Kreuz avec un remplissage uni">
            <a:extLst>
              <a:ext uri="{FF2B5EF4-FFF2-40B4-BE49-F238E27FC236}">
                <a16:creationId xmlns:a16="http://schemas.microsoft.com/office/drawing/2014/main" id="{C57540C4-9D7F-46F8-A168-B479586C2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42075" y="5321946"/>
            <a:ext cx="526533" cy="526533"/>
          </a:xfrm>
          <a:prstGeom prst="rect">
            <a:avLst/>
          </a:prstGeom>
        </p:spPr>
      </p:pic>
      <p:pic>
        <p:nvPicPr>
          <p:cNvPr id="17" name="Graphique 16" descr="Badge Tick1 avec un remplissage uni">
            <a:extLst>
              <a:ext uri="{FF2B5EF4-FFF2-40B4-BE49-F238E27FC236}">
                <a16:creationId xmlns:a16="http://schemas.microsoft.com/office/drawing/2014/main" id="{7077DA3F-76C5-4CE4-A797-F1D4AA5EE1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2076" y="4512713"/>
            <a:ext cx="526533" cy="526533"/>
          </a:xfrm>
          <a:prstGeom prst="rect">
            <a:avLst/>
          </a:prstGeom>
        </p:spPr>
      </p:pic>
      <p:cxnSp>
        <p:nvCxnSpPr>
          <p:cNvPr id="19" name="Connecteur droit 18">
            <a:extLst>
              <a:ext uri="{FF2B5EF4-FFF2-40B4-BE49-F238E27FC236}">
                <a16:creationId xmlns:a16="http://schemas.microsoft.com/office/drawing/2014/main" id="{478320E2-268A-4057-8B73-F8E2959238F4}"/>
              </a:ext>
            </a:extLst>
          </p:cNvPr>
          <p:cNvCxnSpPr>
            <a:cxnSpLocks/>
          </p:cNvCxnSpPr>
          <p:nvPr/>
        </p:nvCxnSpPr>
        <p:spPr>
          <a:xfrm>
            <a:off x="8742075" y="5161529"/>
            <a:ext cx="3031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8C9A8F7-016D-4336-B4E4-B052CFED9FCA}"/>
              </a:ext>
            </a:extLst>
          </p:cNvPr>
          <p:cNvCxnSpPr>
            <a:cxnSpLocks/>
          </p:cNvCxnSpPr>
          <p:nvPr/>
        </p:nvCxnSpPr>
        <p:spPr>
          <a:xfrm flipV="1">
            <a:off x="9344025" y="4474579"/>
            <a:ext cx="0" cy="137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584FBCE9-020B-4D27-9806-27F85D757671}"/>
              </a:ext>
            </a:extLst>
          </p:cNvPr>
          <p:cNvCxnSpPr>
            <a:cxnSpLocks/>
          </p:cNvCxnSpPr>
          <p:nvPr/>
        </p:nvCxnSpPr>
        <p:spPr>
          <a:xfrm>
            <a:off x="5827884" y="2278944"/>
            <a:ext cx="0" cy="1342496"/>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D56A460D-6B94-4EF8-9C7B-022AF7C27279}"/>
              </a:ext>
            </a:extLst>
          </p:cNvPr>
          <p:cNvGrpSpPr/>
          <p:nvPr/>
        </p:nvGrpSpPr>
        <p:grpSpPr>
          <a:xfrm>
            <a:off x="2252270" y="2344737"/>
            <a:ext cx="5203720" cy="1251786"/>
            <a:chOff x="2200511" y="2876649"/>
            <a:chExt cx="5203720" cy="1251786"/>
          </a:xfrm>
        </p:grpSpPr>
        <p:pic>
          <p:nvPicPr>
            <p:cNvPr id="25" name="Graphique 24" descr="Marke Kreuz avec un remplissage uni">
              <a:extLst>
                <a:ext uri="{FF2B5EF4-FFF2-40B4-BE49-F238E27FC236}">
                  <a16:creationId xmlns:a16="http://schemas.microsoft.com/office/drawing/2014/main" id="{186930DA-836B-4BF2-9237-4DEDE4F9B9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72524" y="2876649"/>
              <a:ext cx="463172" cy="463172"/>
            </a:xfrm>
            <a:prstGeom prst="rect">
              <a:avLst/>
            </a:prstGeom>
          </p:spPr>
        </p:pic>
        <p:pic>
          <p:nvPicPr>
            <p:cNvPr id="26" name="Graphique 25" descr="Badge Tick1 avec un remplissage uni">
              <a:extLst>
                <a:ext uri="{FF2B5EF4-FFF2-40B4-BE49-F238E27FC236}">
                  <a16:creationId xmlns:a16="http://schemas.microsoft.com/office/drawing/2014/main" id="{C48F5F6B-DFC7-464E-9DBC-E6FD9ABC37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00070" y="2876650"/>
              <a:ext cx="463172" cy="463172"/>
            </a:xfrm>
            <a:prstGeom prst="rect">
              <a:avLst/>
            </a:prstGeom>
          </p:spPr>
        </p:pic>
        <p:cxnSp>
          <p:nvCxnSpPr>
            <p:cNvPr id="28" name="Connecteur droit 27">
              <a:extLst>
                <a:ext uri="{FF2B5EF4-FFF2-40B4-BE49-F238E27FC236}">
                  <a16:creationId xmlns:a16="http://schemas.microsoft.com/office/drawing/2014/main" id="{F320E715-6970-487B-9586-AFC2FD2A1FA2}"/>
                </a:ext>
              </a:extLst>
            </p:cNvPr>
            <p:cNvCxnSpPr>
              <a:cxnSpLocks/>
            </p:cNvCxnSpPr>
            <p:nvPr/>
          </p:nvCxnSpPr>
          <p:spPr>
            <a:xfrm>
              <a:off x="3936079" y="3404327"/>
              <a:ext cx="338838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CC77889F-BFBB-44E0-8CB8-93CD87B3932E}"/>
                </a:ext>
              </a:extLst>
            </p:cNvPr>
            <p:cNvSpPr txBox="1"/>
            <p:nvPr/>
          </p:nvSpPr>
          <p:spPr>
            <a:xfrm>
              <a:off x="3901801" y="3482104"/>
              <a:ext cx="1716588" cy="646331"/>
            </a:xfrm>
            <a:prstGeom prst="rect">
              <a:avLst/>
            </a:prstGeom>
            <a:noFill/>
          </p:spPr>
          <p:txBody>
            <a:bodyPr wrap="square" rtlCol="0">
              <a:spAutoFit/>
            </a:bodyPr>
            <a:lstStyle/>
            <a:p>
              <a:pPr algn="ctr"/>
              <a:r>
                <a:rPr lang="fr-FR" sz="1200">
                  <a:solidFill>
                    <a:srgbClr val="C00000"/>
                  </a:solidFill>
                </a:rPr>
                <a:t>« .doc »</a:t>
              </a:r>
              <a:r>
                <a:rPr lang="fr-FR" sz="1200"/>
                <a:t>, </a:t>
              </a:r>
              <a:r>
                <a:rPr lang="fr-FR" sz="1200">
                  <a:solidFill>
                    <a:srgbClr val="C00000"/>
                  </a:solidFill>
                </a:rPr>
                <a:t>« .</a:t>
              </a:r>
              <a:r>
                <a:rPr lang="fr-FR" sz="1200" err="1">
                  <a:solidFill>
                    <a:srgbClr val="C00000"/>
                  </a:solidFill>
                </a:rPr>
                <a:t>docm</a:t>
              </a:r>
              <a:r>
                <a:rPr lang="fr-FR" sz="1200">
                  <a:solidFill>
                    <a:srgbClr val="C00000"/>
                  </a:solidFill>
                </a:rPr>
                <a:t> »</a:t>
              </a:r>
              <a:r>
                <a:rPr lang="fr-FR" sz="1200"/>
                <a:t> </a:t>
              </a:r>
              <a:r>
                <a:rPr lang="fr-FR" sz="1200">
                  <a:solidFill>
                    <a:srgbClr val="C00000"/>
                  </a:solidFill>
                </a:rPr>
                <a:t>« .</a:t>
              </a:r>
              <a:r>
                <a:rPr lang="fr-FR" sz="1200" err="1">
                  <a:solidFill>
                    <a:srgbClr val="C00000"/>
                  </a:solidFill>
                </a:rPr>
                <a:t>xls</a:t>
              </a:r>
              <a:r>
                <a:rPr lang="fr-FR" sz="1200">
                  <a:solidFill>
                    <a:srgbClr val="C00000"/>
                  </a:solidFill>
                </a:rPr>
                <a:t> »</a:t>
              </a:r>
              <a:r>
                <a:rPr lang="fr-FR" sz="1200"/>
                <a:t>, </a:t>
              </a:r>
              <a:r>
                <a:rPr lang="fr-FR" sz="1200">
                  <a:solidFill>
                    <a:srgbClr val="C00000"/>
                  </a:solidFill>
                </a:rPr>
                <a:t>« </a:t>
              </a:r>
              <a:r>
                <a:rPr lang="fr-FR" sz="1200" err="1">
                  <a:solidFill>
                    <a:srgbClr val="C00000"/>
                  </a:solidFill>
                </a:rPr>
                <a:t>xlsm</a:t>
              </a:r>
              <a:r>
                <a:rPr lang="fr-FR" sz="1200">
                  <a:solidFill>
                    <a:srgbClr val="C00000"/>
                  </a:solidFill>
                </a:rPr>
                <a:t> » « .</a:t>
              </a:r>
              <a:r>
                <a:rPr lang="fr-FR" sz="1200" err="1">
                  <a:solidFill>
                    <a:srgbClr val="C00000"/>
                  </a:solidFill>
                </a:rPr>
                <a:t>ppt</a:t>
              </a:r>
              <a:r>
                <a:rPr lang="fr-FR" sz="1200">
                  <a:solidFill>
                    <a:srgbClr val="C00000"/>
                  </a:solidFill>
                </a:rPr>
                <a:t> »</a:t>
              </a:r>
              <a:r>
                <a:rPr lang="fr-FR" sz="1200"/>
                <a:t>,</a:t>
              </a:r>
              <a:r>
                <a:rPr lang="fr-FR" sz="1200">
                  <a:solidFill>
                    <a:srgbClr val="C00000"/>
                  </a:solidFill>
                </a:rPr>
                <a:t> « .</a:t>
              </a:r>
              <a:r>
                <a:rPr lang="fr-FR" sz="1200" err="1">
                  <a:solidFill>
                    <a:srgbClr val="C00000"/>
                  </a:solidFill>
                </a:rPr>
                <a:t>pptm</a:t>
              </a:r>
              <a:r>
                <a:rPr lang="fr-FR" sz="1200">
                  <a:solidFill>
                    <a:srgbClr val="C00000"/>
                  </a:solidFill>
                </a:rPr>
                <a:t> »</a:t>
              </a:r>
              <a:endParaRPr lang="fr-FR" sz="1200"/>
            </a:p>
          </p:txBody>
        </p:sp>
        <p:sp>
          <p:nvSpPr>
            <p:cNvPr id="14" name="ZoneTexte 13">
              <a:extLst>
                <a:ext uri="{FF2B5EF4-FFF2-40B4-BE49-F238E27FC236}">
                  <a16:creationId xmlns:a16="http://schemas.microsoft.com/office/drawing/2014/main" id="{4B39161D-D6D8-466A-B278-0FE4C95CDF5D}"/>
                </a:ext>
              </a:extLst>
            </p:cNvPr>
            <p:cNvSpPr txBox="1"/>
            <p:nvPr/>
          </p:nvSpPr>
          <p:spPr>
            <a:xfrm>
              <a:off x="6067808" y="3482104"/>
              <a:ext cx="1336423" cy="646331"/>
            </a:xfrm>
            <a:prstGeom prst="rect">
              <a:avLst/>
            </a:prstGeom>
            <a:noFill/>
          </p:spPr>
          <p:txBody>
            <a:bodyPr wrap="square" rtlCol="0">
              <a:spAutoFit/>
            </a:bodyPr>
            <a:lstStyle/>
            <a:p>
              <a:pPr algn="ctr"/>
              <a:r>
                <a:rPr lang="fr-FR" sz="1200">
                  <a:solidFill>
                    <a:schemeClr val="accent5">
                      <a:lumMod val="75000"/>
                    </a:schemeClr>
                  </a:solidFill>
                </a:rPr>
                <a:t>« .docx »</a:t>
              </a:r>
              <a:r>
                <a:rPr lang="fr-FR" sz="1200"/>
                <a:t> </a:t>
              </a:r>
              <a:r>
                <a:rPr lang="fr-FR" sz="1200">
                  <a:solidFill>
                    <a:schemeClr val="accent5">
                      <a:lumMod val="75000"/>
                    </a:schemeClr>
                  </a:solidFill>
                </a:rPr>
                <a:t>« .xlsx »</a:t>
              </a:r>
            </a:p>
            <a:p>
              <a:pPr algn="ctr"/>
              <a:r>
                <a:rPr lang="fr-FR" sz="1200">
                  <a:solidFill>
                    <a:schemeClr val="accent5">
                      <a:lumMod val="75000"/>
                    </a:schemeClr>
                  </a:solidFill>
                </a:rPr>
                <a:t>« .pptx »</a:t>
              </a:r>
              <a:endParaRPr lang="fr-FR" sz="1200"/>
            </a:p>
          </p:txBody>
        </p:sp>
        <p:pic>
          <p:nvPicPr>
            <p:cNvPr id="1026" name="Picture 2" descr="Microsoft Excel for iPad Now Supports Split View, Word Gains Full Trackpad  Support, and PowerPoint Offers Presenter Coaching | Ultimatepocket">
              <a:extLst>
                <a:ext uri="{FF2B5EF4-FFF2-40B4-BE49-F238E27FC236}">
                  <a16:creationId xmlns:a16="http://schemas.microsoft.com/office/drawing/2014/main" id="{D3E1AA80-BA5C-4F95-9CFD-270038F583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0511" y="3098359"/>
              <a:ext cx="1701289" cy="56855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03385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4E475-6F3D-49E5-9D74-3591F1A8109E}"/>
              </a:ext>
            </a:extLst>
          </p:cNvPr>
          <p:cNvSpPr>
            <a:spLocks noGrp="1"/>
          </p:cNvSpPr>
          <p:nvPr>
            <p:ph type="title"/>
          </p:nvPr>
        </p:nvSpPr>
        <p:spPr/>
        <p:txBody>
          <a:bodyPr/>
          <a:lstStyle/>
          <a:p>
            <a:r>
              <a:rPr lang="fr-FR"/>
              <a:t>Les bonnes pratiques en entreprise</a:t>
            </a:r>
          </a:p>
        </p:txBody>
      </p:sp>
      <p:sp>
        <p:nvSpPr>
          <p:cNvPr id="3" name="Espace réservé du contenu 2">
            <a:extLst>
              <a:ext uri="{FF2B5EF4-FFF2-40B4-BE49-F238E27FC236}">
                <a16:creationId xmlns:a16="http://schemas.microsoft.com/office/drawing/2014/main" id="{61A8C7BC-DE06-452B-BE44-72EE9921B6F3}"/>
              </a:ext>
            </a:extLst>
          </p:cNvPr>
          <p:cNvSpPr>
            <a:spLocks noGrp="1"/>
          </p:cNvSpPr>
          <p:nvPr>
            <p:ph idx="1"/>
          </p:nvPr>
        </p:nvSpPr>
        <p:spPr>
          <a:xfrm>
            <a:off x="1567923" y="1260177"/>
            <a:ext cx="4070918" cy="2828719"/>
          </a:xfrm>
        </p:spPr>
        <p:txBody>
          <a:bodyPr>
            <a:normAutofit lnSpcReduction="10000"/>
          </a:bodyPr>
          <a:lstStyle/>
          <a:p>
            <a:pPr>
              <a:lnSpc>
                <a:spcPct val="150000"/>
              </a:lnSpc>
              <a:buFont typeface="Wingdings" panose="05000000000000000000" pitchFamily="2" charset="2"/>
              <a:buChar char="è"/>
            </a:pPr>
            <a:r>
              <a:rPr lang="fr-FR"/>
              <a:t>Prenez l’habitude de </a:t>
            </a:r>
            <a:r>
              <a:rPr lang="fr-FR" b="1"/>
              <a:t>verrouiller </a:t>
            </a:r>
            <a:r>
              <a:rPr lang="fr-FR"/>
              <a:t>votre ordinateur au cours de chaque absence (même pour un bref instant)</a:t>
            </a:r>
          </a:p>
          <a:p>
            <a:pPr>
              <a:lnSpc>
                <a:spcPct val="150000"/>
              </a:lnSpc>
              <a:buClr>
                <a:srgbClr val="FFAF14"/>
              </a:buClr>
              <a:buFont typeface="Wingdings" panose="05000000000000000000" pitchFamily="2" charset="2"/>
              <a:buChar char="è"/>
            </a:pPr>
            <a:r>
              <a:rPr lang="fr-FR"/>
              <a:t>Synchroniser continuellement les </a:t>
            </a:r>
            <a:r>
              <a:rPr lang="fr-FR" b="1">
                <a:solidFill>
                  <a:srgbClr val="FFAF14"/>
                </a:solidFill>
              </a:rPr>
              <a:t>documents importants et critiques </a:t>
            </a:r>
            <a:r>
              <a:rPr lang="fr-FR"/>
              <a:t>sur OneDrive</a:t>
            </a:r>
          </a:p>
        </p:txBody>
      </p:sp>
      <p:pic>
        <p:nvPicPr>
          <p:cNvPr id="9" name="Image 8">
            <a:extLst>
              <a:ext uri="{FF2B5EF4-FFF2-40B4-BE49-F238E27FC236}">
                <a16:creationId xmlns:a16="http://schemas.microsoft.com/office/drawing/2014/main" id="{03FA3124-0489-4566-9113-D4CABDC05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98" y="2553560"/>
            <a:ext cx="982033" cy="994250"/>
          </a:xfrm>
          <a:prstGeom prst="rect">
            <a:avLst/>
          </a:prstGeom>
        </p:spPr>
      </p:pic>
      <p:pic>
        <p:nvPicPr>
          <p:cNvPr id="1036" name="Picture 12" descr="Quickly Lock Windows Screen With a SIMPLE Shortcut - Techlou">
            <a:extLst>
              <a:ext uri="{FF2B5EF4-FFF2-40B4-BE49-F238E27FC236}">
                <a16:creationId xmlns:a16="http://schemas.microsoft.com/office/drawing/2014/main" id="{0958757A-A990-434D-A90C-4F14401D62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000" t="10278" r="24892" b="32677"/>
          <a:stretch/>
        </p:blipFill>
        <p:spPr bwMode="auto">
          <a:xfrm>
            <a:off x="91111" y="1238866"/>
            <a:ext cx="1303859" cy="73639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51EF24AC-3218-4900-95AA-66B4EF1E01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834" y="2229741"/>
            <a:ext cx="1088007" cy="721400"/>
          </a:xfrm>
          <a:prstGeom prst="rect">
            <a:avLst/>
          </a:prstGeom>
        </p:spPr>
      </p:pic>
      <p:pic>
        <p:nvPicPr>
          <p:cNvPr id="1038" name="Picture 14" descr="Check For Updates Svg Png Icon Free Download (#76537) - OnlineWebFonts.COM">
            <a:extLst>
              <a:ext uri="{FF2B5EF4-FFF2-40B4-BE49-F238E27FC236}">
                <a16:creationId xmlns:a16="http://schemas.microsoft.com/office/drawing/2014/main" id="{6412CDFE-3CD2-469F-8C90-F33DED762C20}"/>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86280" y="3145090"/>
            <a:ext cx="700654" cy="6863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Signe de multiplication 6">
            <a:extLst>
              <a:ext uri="{FF2B5EF4-FFF2-40B4-BE49-F238E27FC236}">
                <a16:creationId xmlns:a16="http://schemas.microsoft.com/office/drawing/2014/main" id="{9584DAAA-3BE1-42D0-9C9E-96CC10AC4534}"/>
              </a:ext>
            </a:extLst>
          </p:cNvPr>
          <p:cNvSpPr/>
          <p:nvPr/>
        </p:nvSpPr>
        <p:spPr>
          <a:xfrm>
            <a:off x="5941600" y="2146757"/>
            <a:ext cx="863241" cy="678701"/>
          </a:xfrm>
          <a:prstGeom prst="mathMultiply">
            <a:avLst/>
          </a:prstGeom>
          <a:solidFill>
            <a:srgbClr val="D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E7973B70-DFEA-4227-8631-D0E0F2AEFD8F}"/>
              </a:ext>
            </a:extLst>
          </p:cNvPr>
          <p:cNvSpPr txBox="1">
            <a:spLocks/>
          </p:cNvSpPr>
          <p:nvPr/>
        </p:nvSpPr>
        <p:spPr>
          <a:xfrm>
            <a:off x="6840720" y="1353231"/>
            <a:ext cx="5090221" cy="3298168"/>
          </a:xfrm>
          <a:prstGeom prst="rect">
            <a:avLst/>
          </a:prstGeom>
        </p:spPr>
        <p:txBody>
          <a:bodyPr vert="horz" lIns="0" tIns="0" rIns="0" bIns="0" rtlCol="0">
            <a:normAutofit lnSpcReduction="10000"/>
          </a:bodyPr>
          <a:lstStyle>
            <a:lvl1pPr marL="358775" indent="-3587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700" kern="1200">
                <a:solidFill>
                  <a:schemeClr val="tx1"/>
                </a:solidFill>
                <a:latin typeface="+mn-lt"/>
                <a:ea typeface="+mn-ea"/>
                <a:cs typeface="+mn-cs"/>
              </a:defRPr>
            </a:lvl1pPr>
            <a:lvl2pPr marL="538163" indent="-179388" algn="l" defTabSz="914400" rtl="0" eaLnBrk="1" latinLnBrk="0" hangingPunct="1">
              <a:lnSpc>
                <a:spcPct val="110000"/>
              </a:lnSpc>
              <a:spcBef>
                <a:spcPts val="500"/>
              </a:spcBef>
              <a:spcAft>
                <a:spcPts val="500"/>
              </a:spcAft>
              <a:buFont typeface="Poppins" panose="00000500000000000000" pitchFamily="2" charset="0"/>
              <a:buChar char="-"/>
              <a:defRPr sz="1600" kern="1200">
                <a:solidFill>
                  <a:schemeClr val="tx1"/>
                </a:solidFill>
                <a:latin typeface="+mn-lt"/>
                <a:ea typeface="+mn-ea"/>
                <a:cs typeface="+mn-cs"/>
              </a:defRPr>
            </a:lvl2pPr>
            <a:lvl3pPr marL="717550" indent="-179388" algn="l" defTabSz="914400" rtl="0" eaLnBrk="1" latinLnBrk="0" hangingPunct="1">
              <a:lnSpc>
                <a:spcPct val="110000"/>
              </a:lnSpc>
              <a:spcBef>
                <a:spcPts val="400"/>
              </a:spcBef>
              <a:spcAft>
                <a:spcPts val="400"/>
              </a:spcAft>
              <a:buClr>
                <a:schemeClr val="tx2"/>
              </a:buClr>
              <a:buFont typeface="Poppins" panose="00000500000000000000" pitchFamily="2" charset="0"/>
              <a:buChar char="-"/>
              <a:defRPr sz="1400" kern="1200">
                <a:solidFill>
                  <a:schemeClr val="tx2"/>
                </a:solidFill>
                <a:latin typeface="+mn-lt"/>
                <a:ea typeface="+mn-ea"/>
                <a:cs typeface="+mn-cs"/>
              </a:defRPr>
            </a:lvl3pPr>
            <a:lvl4pPr marL="896938" indent="-179388" algn="l" defTabSz="914400" rtl="0" eaLnBrk="1" latinLnBrk="0" hangingPunct="1">
              <a:lnSpc>
                <a:spcPct val="110000"/>
              </a:lnSpc>
              <a:spcBef>
                <a:spcPts val="400"/>
              </a:spcBef>
              <a:spcAft>
                <a:spcPts val="400"/>
              </a:spcAft>
              <a:buClr>
                <a:schemeClr val="accent1"/>
              </a:buClr>
              <a:buFont typeface="Poppins" panose="00000500000000000000" pitchFamily="2" charset="0"/>
              <a:buChar char="-"/>
              <a:defRPr sz="1300" kern="1200">
                <a:solidFill>
                  <a:schemeClr val="accent1"/>
                </a:solidFill>
                <a:latin typeface="+mn-lt"/>
                <a:ea typeface="+mn-ea"/>
                <a:cs typeface="+mn-cs"/>
              </a:defRPr>
            </a:lvl4pPr>
            <a:lvl5pPr marL="895350" indent="0" algn="l" defTabSz="914400" rtl="0" eaLnBrk="1" latinLnBrk="0" hangingPunct="1">
              <a:lnSpc>
                <a:spcPct val="90000"/>
              </a:lnSpc>
              <a:spcBef>
                <a:spcPts val="500"/>
              </a:spcBef>
              <a:buFont typeface="Arial" panose="020B0604020202020204" pitchFamily="34" charset="0"/>
              <a:buNone/>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è"/>
            </a:pPr>
            <a:r>
              <a:rPr lang="fr-FR" dirty="0"/>
              <a:t>Utilisez votre adresse électronique ENTREPRISE </a:t>
            </a:r>
            <a:r>
              <a:rPr lang="fr-FR" b="1" dirty="0">
                <a:solidFill>
                  <a:schemeClr val="accent1"/>
                </a:solidFill>
              </a:rPr>
              <a:t>uniquement</a:t>
            </a:r>
            <a:r>
              <a:rPr lang="fr-FR" dirty="0"/>
              <a:t> pour un usage professionnel</a:t>
            </a:r>
          </a:p>
          <a:p>
            <a:pPr>
              <a:lnSpc>
                <a:spcPct val="150000"/>
              </a:lnSpc>
              <a:buClr>
                <a:schemeClr val="accent3"/>
              </a:buClr>
              <a:buFont typeface="Wingdings" panose="05000000000000000000" pitchFamily="2" charset="2"/>
              <a:buChar char="è"/>
            </a:pPr>
            <a:r>
              <a:rPr lang="fr-FR" dirty="0"/>
              <a:t>Evitez l’utilisation de </a:t>
            </a:r>
            <a:r>
              <a:rPr lang="fr-FR" b="1" dirty="0">
                <a:solidFill>
                  <a:schemeClr val="accent3"/>
                </a:solidFill>
              </a:rPr>
              <a:t>clés USB </a:t>
            </a:r>
            <a:r>
              <a:rPr lang="fr-FR" dirty="0"/>
              <a:t>ou de </a:t>
            </a:r>
            <a:r>
              <a:rPr lang="fr-FR" b="1" dirty="0">
                <a:solidFill>
                  <a:schemeClr val="accent3"/>
                </a:solidFill>
              </a:rPr>
              <a:t>disques de stockage externes</a:t>
            </a:r>
          </a:p>
          <a:p>
            <a:pPr>
              <a:lnSpc>
                <a:spcPct val="150000"/>
              </a:lnSpc>
              <a:buClr>
                <a:srgbClr val="19D77D"/>
              </a:buClr>
              <a:buFont typeface="Wingdings" panose="05000000000000000000" pitchFamily="2" charset="2"/>
              <a:buChar char="è"/>
            </a:pPr>
            <a:r>
              <a:rPr lang="fr-FR" b="1" dirty="0">
                <a:solidFill>
                  <a:schemeClr val="accent5"/>
                </a:solidFill>
              </a:rPr>
              <a:t>Installez les mises à jour </a:t>
            </a:r>
            <a:r>
              <a:rPr lang="fr-FR" dirty="0"/>
              <a:t>dès réception de la notification de leur disponibilité sur votre poste de travail</a:t>
            </a:r>
          </a:p>
        </p:txBody>
      </p:sp>
      <p:pic>
        <p:nvPicPr>
          <p:cNvPr id="1026" name="Picture 2" descr="Comment installer un cybercafé - wikiHow">
            <a:extLst>
              <a:ext uri="{FF2B5EF4-FFF2-40B4-BE49-F238E27FC236}">
                <a16:creationId xmlns:a16="http://schemas.microsoft.com/office/drawing/2014/main" id="{F72D6ECF-5429-4F15-BD17-5A0A12E851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985" y="4158609"/>
            <a:ext cx="1069091" cy="8007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DC18664-677E-4A74-983C-7A58D3CAC9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603382" y="5277022"/>
            <a:ext cx="8031538" cy="6925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11C7BCE-7BCA-4992-A5BC-CA73671709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0466910" y="5179572"/>
            <a:ext cx="726967" cy="88746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4" name="Espace réservé du contenu 2">
            <a:extLst>
              <a:ext uri="{FF2B5EF4-FFF2-40B4-BE49-F238E27FC236}">
                <a16:creationId xmlns:a16="http://schemas.microsoft.com/office/drawing/2014/main" id="{BB3E2E80-8B24-4D8C-99DC-E981C2165EA3}"/>
              </a:ext>
            </a:extLst>
          </p:cNvPr>
          <p:cNvSpPr txBox="1">
            <a:spLocks/>
          </p:cNvSpPr>
          <p:nvPr/>
        </p:nvSpPr>
        <p:spPr>
          <a:xfrm>
            <a:off x="1592935" y="4025396"/>
            <a:ext cx="5665994" cy="992968"/>
          </a:xfrm>
          <a:prstGeom prst="rect">
            <a:avLst/>
          </a:prstGeom>
        </p:spPr>
        <p:txBody>
          <a:bodyPr vert="horz" lIns="0" tIns="0" rIns="0" bIns="0" rtlCol="0">
            <a:normAutofit/>
          </a:bodyPr>
          <a:lstStyle>
            <a:lvl1pPr marL="358775" indent="-3587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700" kern="1200">
                <a:solidFill>
                  <a:schemeClr val="tx1"/>
                </a:solidFill>
                <a:latin typeface="+mn-lt"/>
                <a:ea typeface="+mn-ea"/>
                <a:cs typeface="+mn-cs"/>
              </a:defRPr>
            </a:lvl1pPr>
            <a:lvl2pPr marL="538163" indent="-179388" algn="l" defTabSz="914400" rtl="0" eaLnBrk="1" latinLnBrk="0" hangingPunct="1">
              <a:lnSpc>
                <a:spcPct val="110000"/>
              </a:lnSpc>
              <a:spcBef>
                <a:spcPts val="500"/>
              </a:spcBef>
              <a:spcAft>
                <a:spcPts val="500"/>
              </a:spcAft>
              <a:buFont typeface="Poppins" panose="00000500000000000000" pitchFamily="2" charset="0"/>
              <a:buChar char="-"/>
              <a:defRPr sz="1600" kern="1200">
                <a:solidFill>
                  <a:schemeClr val="tx1"/>
                </a:solidFill>
                <a:latin typeface="+mn-lt"/>
                <a:ea typeface="+mn-ea"/>
                <a:cs typeface="+mn-cs"/>
              </a:defRPr>
            </a:lvl2pPr>
            <a:lvl3pPr marL="717550" indent="-179388" algn="l" defTabSz="914400" rtl="0" eaLnBrk="1" latinLnBrk="0" hangingPunct="1">
              <a:lnSpc>
                <a:spcPct val="110000"/>
              </a:lnSpc>
              <a:spcBef>
                <a:spcPts val="400"/>
              </a:spcBef>
              <a:spcAft>
                <a:spcPts val="400"/>
              </a:spcAft>
              <a:buClr>
                <a:schemeClr val="tx2"/>
              </a:buClr>
              <a:buFont typeface="Poppins" panose="00000500000000000000" pitchFamily="2" charset="0"/>
              <a:buChar char="-"/>
              <a:defRPr sz="1400" kern="1200">
                <a:solidFill>
                  <a:schemeClr val="tx2"/>
                </a:solidFill>
                <a:latin typeface="+mn-lt"/>
                <a:ea typeface="+mn-ea"/>
                <a:cs typeface="+mn-cs"/>
              </a:defRPr>
            </a:lvl3pPr>
            <a:lvl4pPr marL="896938" indent="-179388" algn="l" defTabSz="914400" rtl="0" eaLnBrk="1" latinLnBrk="0" hangingPunct="1">
              <a:lnSpc>
                <a:spcPct val="110000"/>
              </a:lnSpc>
              <a:spcBef>
                <a:spcPts val="400"/>
              </a:spcBef>
              <a:spcAft>
                <a:spcPts val="400"/>
              </a:spcAft>
              <a:buClr>
                <a:schemeClr val="accent1"/>
              </a:buClr>
              <a:buFont typeface="Poppins" panose="00000500000000000000" pitchFamily="2" charset="0"/>
              <a:buChar char="-"/>
              <a:defRPr sz="1300" kern="1200">
                <a:solidFill>
                  <a:schemeClr val="accent1"/>
                </a:solidFill>
                <a:latin typeface="+mn-lt"/>
                <a:ea typeface="+mn-ea"/>
                <a:cs typeface="+mn-cs"/>
              </a:defRPr>
            </a:lvl4pPr>
            <a:lvl5pPr marL="895350" indent="0" algn="l" defTabSz="914400" rtl="0" eaLnBrk="1" latinLnBrk="0" hangingPunct="1">
              <a:lnSpc>
                <a:spcPct val="90000"/>
              </a:lnSpc>
              <a:spcBef>
                <a:spcPts val="500"/>
              </a:spcBef>
              <a:buFont typeface="Arial" panose="020B0604020202020204" pitchFamily="34" charset="0"/>
              <a:buNone/>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61ACFF"/>
              </a:buClr>
              <a:buNone/>
            </a:pPr>
            <a:r>
              <a:rPr lang="fr-FR" sz="1800">
                <a:latin typeface="+mj-lt"/>
                <a:ea typeface="Verdana"/>
                <a:cs typeface="Times New Roman"/>
                <a:sym typeface="Wingdings" panose="05000000000000000000" pitchFamily="2" charset="2"/>
              </a:rPr>
              <a:t>  </a:t>
            </a:r>
            <a:r>
              <a:rPr lang="fr-FR" sz="1800">
                <a:latin typeface="+mj-lt"/>
                <a:ea typeface="Verdana"/>
                <a:cs typeface="Times New Roman"/>
              </a:rPr>
              <a:t>N’utilisez pas des ordinateurs </a:t>
            </a:r>
            <a:r>
              <a:rPr lang="fr-FR" sz="1800" b="1">
                <a:latin typeface="+mj-lt"/>
                <a:ea typeface="Verdana"/>
                <a:cs typeface="Times New Roman"/>
              </a:rPr>
              <a:t>à disposition dans les cybercafés ou en libre service</a:t>
            </a:r>
            <a:endParaRPr lang="fr-FR"/>
          </a:p>
        </p:txBody>
      </p:sp>
    </p:spTree>
    <p:custDataLst>
      <p:tags r:id="rId1"/>
    </p:custDataLst>
    <p:extLst>
      <p:ext uri="{BB962C8B-B14F-4D97-AF65-F5344CB8AC3E}">
        <p14:creationId xmlns:p14="http://schemas.microsoft.com/office/powerpoint/2010/main" val="84853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4E475-6F3D-49E5-9D74-3591F1A8109E}"/>
              </a:ext>
            </a:extLst>
          </p:cNvPr>
          <p:cNvSpPr>
            <a:spLocks noGrp="1"/>
          </p:cNvSpPr>
          <p:nvPr>
            <p:ph type="title"/>
          </p:nvPr>
        </p:nvSpPr>
        <p:spPr/>
        <p:txBody>
          <a:bodyPr/>
          <a:lstStyle/>
          <a:p>
            <a:r>
              <a:rPr lang="fr-FR" dirty="0"/>
              <a:t>Les attaques par phishing</a:t>
            </a:r>
          </a:p>
        </p:txBody>
      </p:sp>
      <p:sp>
        <p:nvSpPr>
          <p:cNvPr id="5" name="Espace réservé du contenu 4">
            <a:extLst>
              <a:ext uri="{FF2B5EF4-FFF2-40B4-BE49-F238E27FC236}">
                <a16:creationId xmlns:a16="http://schemas.microsoft.com/office/drawing/2014/main" id="{A5E90F2C-15C3-4B3F-9C06-D6C58329C9AE}"/>
              </a:ext>
            </a:extLst>
          </p:cNvPr>
          <p:cNvSpPr>
            <a:spLocks noGrp="1"/>
          </p:cNvSpPr>
          <p:nvPr>
            <p:ph idx="1"/>
          </p:nvPr>
        </p:nvSpPr>
        <p:spPr>
          <a:xfrm>
            <a:off x="528485" y="1700981"/>
            <a:ext cx="11329218" cy="4381767"/>
          </a:xfrm>
        </p:spPr>
        <p:txBody>
          <a:bodyPr>
            <a:normAutofit/>
          </a:bodyPr>
          <a:lstStyle/>
          <a:p>
            <a:r>
              <a:rPr lang="fr-FR" dirty="0"/>
              <a:t>Malgré les multiples briques de protection mises en place, </a:t>
            </a:r>
            <a:r>
              <a:rPr lang="fr-FR" b="1" dirty="0"/>
              <a:t>certaines attaques arrivent toujours à passer</a:t>
            </a:r>
            <a:r>
              <a:rPr lang="fr-FR" dirty="0"/>
              <a:t> pour atteindre vos boites de messagerie.</a:t>
            </a:r>
          </a:p>
          <a:p>
            <a:endParaRPr lang="fr-FR" b="1" u="sng" dirty="0"/>
          </a:p>
          <a:p>
            <a:endParaRPr lang="fr-FR" b="1" u="sng" dirty="0"/>
          </a:p>
          <a:p>
            <a:endParaRPr lang="fr-FR" b="1" u="sng" dirty="0"/>
          </a:p>
          <a:p>
            <a:endParaRPr lang="fr-FR" b="1" u="sng" dirty="0"/>
          </a:p>
          <a:p>
            <a:endParaRPr lang="fr-FR" b="1" u="sng" dirty="0"/>
          </a:p>
          <a:p>
            <a:r>
              <a:rPr lang="fr-FR" b="1" u="sng" dirty="0"/>
              <a:t>La solution :</a:t>
            </a:r>
            <a:r>
              <a:rPr lang="fr-FR" dirty="0"/>
              <a:t> A travers cette session ainsi que les </a:t>
            </a:r>
            <a:r>
              <a:rPr lang="fr-FR" b="1" dirty="0"/>
              <a:t>communications/formations cybersécurité</a:t>
            </a:r>
            <a:r>
              <a:rPr lang="fr-FR" dirty="0"/>
              <a:t>, nous visons à vous apporter quelques réflexes qui pourraient vous permettre d’éviter de vous faire piéger.</a:t>
            </a:r>
          </a:p>
        </p:txBody>
      </p:sp>
      <p:pic>
        <p:nvPicPr>
          <p:cNvPr id="8" name="Image 7">
            <a:extLst>
              <a:ext uri="{FF2B5EF4-FFF2-40B4-BE49-F238E27FC236}">
                <a16:creationId xmlns:a16="http://schemas.microsoft.com/office/drawing/2014/main" id="{BF48673B-1DB7-4359-88D3-F7E5E901C0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8800" y="2601375"/>
            <a:ext cx="5330753" cy="1655250"/>
          </a:xfrm>
          <a:prstGeom prst="rect">
            <a:avLst/>
          </a:prstGeom>
          <a:ln>
            <a:solidFill>
              <a:schemeClr val="accent1"/>
            </a:solidFill>
          </a:ln>
        </p:spPr>
      </p:pic>
      <p:sp>
        <p:nvSpPr>
          <p:cNvPr id="24" name="ZoneTexte 23">
            <a:extLst>
              <a:ext uri="{FF2B5EF4-FFF2-40B4-BE49-F238E27FC236}">
                <a16:creationId xmlns:a16="http://schemas.microsoft.com/office/drawing/2014/main" id="{08D8F172-4743-4D4C-84D1-5054BF521AB9}"/>
              </a:ext>
            </a:extLst>
          </p:cNvPr>
          <p:cNvSpPr txBox="1"/>
          <p:nvPr/>
        </p:nvSpPr>
        <p:spPr>
          <a:xfrm>
            <a:off x="7361561" y="2969674"/>
            <a:ext cx="4085841" cy="338554"/>
          </a:xfrm>
          <a:prstGeom prst="rect">
            <a:avLst/>
          </a:prstGeom>
          <a:noFill/>
        </p:spPr>
        <p:txBody>
          <a:bodyPr wrap="square" rtlCol="0">
            <a:spAutoFit/>
          </a:bodyPr>
          <a:lstStyle>
            <a:defPPr>
              <a:defRPr lang="fr-FR"/>
            </a:defPPr>
            <a:lvl1pPr>
              <a:defRPr sz="800"/>
            </a:lvl1pPr>
          </a:lstStyle>
          <a:p>
            <a:r>
              <a:rPr lang="fr-FR" dirty="0"/>
              <a:t>https://www.zdnet.fr/actualites/33-millions-d-euros-une-arnaque-au-president-record-en-france-39934933.htm</a:t>
            </a:r>
          </a:p>
        </p:txBody>
      </p:sp>
    </p:spTree>
    <p:custDataLst>
      <p:tags r:id="rId1"/>
    </p:custDataLst>
    <p:extLst>
      <p:ext uri="{BB962C8B-B14F-4D97-AF65-F5344CB8AC3E}">
        <p14:creationId xmlns:p14="http://schemas.microsoft.com/office/powerpoint/2010/main" val="416417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dirty="0"/>
              <a:t>Exercice</a:t>
            </a:r>
            <a:br>
              <a:rPr lang="fr-FR" dirty="0"/>
            </a:br>
            <a:r>
              <a:rPr lang="fr-FR" sz="3200" dirty="0"/>
              <a:t>Phishing Game</a:t>
            </a:r>
            <a:endParaRPr lang="fr-FR" dirty="0"/>
          </a:p>
        </p:txBody>
      </p:sp>
    </p:spTree>
    <p:custDataLst>
      <p:tags r:id="rId1"/>
    </p:custDataLst>
    <p:extLst>
      <p:ext uri="{BB962C8B-B14F-4D97-AF65-F5344CB8AC3E}">
        <p14:creationId xmlns:p14="http://schemas.microsoft.com/office/powerpoint/2010/main" val="118731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1026" name="Picture 2" descr="Icône Alerte, attention, danger, erreur, notification, avertissement  Gratuit de Mobile Basic Vol. 1">
            <a:extLst>
              <a:ext uri="{FF2B5EF4-FFF2-40B4-BE49-F238E27FC236}">
                <a16:creationId xmlns:a16="http://schemas.microsoft.com/office/drawing/2014/main" id="{09204822-4ED5-4E24-BB73-AE2A5E443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65" y="2073476"/>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A932CE2-49B7-40AE-A264-F2370D0A3425}"/>
              </a:ext>
            </a:extLst>
          </p:cNvPr>
          <p:cNvSpPr txBox="1"/>
          <p:nvPr/>
        </p:nvSpPr>
        <p:spPr>
          <a:xfrm>
            <a:off x="1370929" y="4187107"/>
            <a:ext cx="1215397" cy="369332"/>
          </a:xfrm>
          <a:prstGeom prst="rect">
            <a:avLst/>
          </a:prstGeom>
          <a:noFill/>
        </p:spPr>
        <p:txBody>
          <a:bodyPr wrap="none" rtlCol="0">
            <a:spAutoFit/>
          </a:bodyPr>
          <a:lstStyle/>
          <a:p>
            <a:r>
              <a:rPr lang="fr-FR" b="1">
                <a:solidFill>
                  <a:srgbClr val="FF0000"/>
                </a:solidFill>
              </a:rPr>
              <a:t>Phishing</a:t>
            </a:r>
          </a:p>
        </p:txBody>
      </p:sp>
      <p:pic>
        <p:nvPicPr>
          <p:cNvPr id="11" name="Image 7">
            <a:extLst>
              <a:ext uri="{FF2B5EF4-FFF2-40B4-BE49-F238E27FC236}">
                <a16:creationId xmlns:a16="http://schemas.microsoft.com/office/drawing/2014/main" id="{5011AC8B-D167-419C-8FC3-4B6221E7FA06}"/>
              </a:ext>
            </a:extLst>
          </p:cNvPr>
          <p:cNvPicPr>
            <a:picLocks noChangeAspect="1"/>
          </p:cNvPicPr>
          <p:nvPr/>
        </p:nvPicPr>
        <p:blipFill>
          <a:blip r:embed="rId4"/>
          <a:stretch>
            <a:fillRect/>
          </a:stretch>
        </p:blipFill>
        <p:spPr>
          <a:xfrm>
            <a:off x="4984014" y="1094043"/>
            <a:ext cx="5962876" cy="4877666"/>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C362326E-02DD-4ADB-B993-7B665F2CF4A4}"/>
              </a:ext>
            </a:extLst>
          </p:cNvPr>
          <p:cNvSpPr/>
          <p:nvPr/>
        </p:nvSpPr>
        <p:spPr>
          <a:xfrm>
            <a:off x="4984014" y="5886216"/>
            <a:ext cx="3331311" cy="227267"/>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a:solidFill>
                  <a:schemeClr val="bg1"/>
                </a:solidFill>
                <a:hlinkClick r:id="rId5">
                  <a:extLst>
                    <a:ext uri="{A12FA001-AC4F-418D-AE19-62706E023703}">
                      <ahyp:hlinkClr xmlns:ahyp="http://schemas.microsoft.com/office/drawing/2018/hyperlinkcolor" val="tx"/>
                    </a:ext>
                  </a:extLst>
                </a:hlinkClick>
              </a:rPr>
              <a:t>https://sharepointen.com/dkim/ljgzdfl...</a:t>
            </a:r>
          </a:p>
        </p:txBody>
      </p:sp>
      <p:sp>
        <p:nvSpPr>
          <p:cNvPr id="15" name="Rectangle 14">
            <a:extLst>
              <a:ext uri="{FF2B5EF4-FFF2-40B4-BE49-F238E27FC236}">
                <a16:creationId xmlns:a16="http://schemas.microsoft.com/office/drawing/2014/main" id="{66E8DB3A-65CD-4402-9E53-CAC95008F4D7}"/>
              </a:ext>
            </a:extLst>
          </p:cNvPr>
          <p:cNvSpPr/>
          <p:nvPr/>
        </p:nvSpPr>
        <p:spPr>
          <a:xfrm>
            <a:off x="5203652" y="1442745"/>
            <a:ext cx="806624" cy="12768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71F70633-538D-450A-96A0-7841DC5455D3}"/>
              </a:ext>
            </a:extLst>
          </p:cNvPr>
          <p:cNvSpPr/>
          <p:nvPr/>
        </p:nvSpPr>
        <p:spPr>
          <a:xfrm>
            <a:off x="6104939" y="1442746"/>
            <a:ext cx="346968" cy="83486"/>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BC5C5C2-087C-42C7-B6D9-852D0B8C0B24}"/>
              </a:ext>
            </a:extLst>
          </p:cNvPr>
          <p:cNvSpPr/>
          <p:nvPr/>
        </p:nvSpPr>
        <p:spPr>
          <a:xfrm>
            <a:off x="7251810" y="2809875"/>
            <a:ext cx="806340" cy="14287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9CADC54-39AF-4E6A-B9B4-728C3A514E8C}"/>
              </a:ext>
            </a:extLst>
          </p:cNvPr>
          <p:cNvSpPr/>
          <p:nvPr/>
        </p:nvSpPr>
        <p:spPr>
          <a:xfrm>
            <a:off x="7343775" y="1065468"/>
            <a:ext cx="876300" cy="191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4276E2FE-8B4D-45B6-9ECF-D013693DB0DF}"/>
              </a:ext>
            </a:extLst>
          </p:cNvPr>
          <p:cNvSpPr/>
          <p:nvPr/>
        </p:nvSpPr>
        <p:spPr>
          <a:xfrm>
            <a:off x="8547210" y="3461439"/>
            <a:ext cx="272940" cy="119962"/>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BF63185-DA5A-7719-4FEC-F75E75784F11}"/>
              </a:ext>
            </a:extLst>
          </p:cNvPr>
          <p:cNvSpPr/>
          <p:nvPr/>
        </p:nvSpPr>
        <p:spPr>
          <a:xfrm>
            <a:off x="8985956" y="3461439"/>
            <a:ext cx="272940" cy="119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490772F-658E-5BD3-A78D-117E39346E99}"/>
              </a:ext>
            </a:extLst>
          </p:cNvPr>
          <p:cNvSpPr/>
          <p:nvPr/>
        </p:nvSpPr>
        <p:spPr>
          <a:xfrm>
            <a:off x="6104939" y="1406270"/>
            <a:ext cx="714571" cy="164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50775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9" name="Picture 8">
            <a:extLst>
              <a:ext uri="{FF2B5EF4-FFF2-40B4-BE49-F238E27FC236}">
                <a16:creationId xmlns:a16="http://schemas.microsoft.com/office/drawing/2014/main" id="{B4F5E283-2B38-45C9-A337-D7F5EE9009D8}"/>
              </a:ext>
            </a:extLst>
          </p:cNvPr>
          <p:cNvPicPr>
            <a:picLocks noChangeAspect="1"/>
          </p:cNvPicPr>
          <p:nvPr/>
        </p:nvPicPr>
        <p:blipFill>
          <a:blip r:embed="rId2"/>
          <a:stretch>
            <a:fillRect/>
          </a:stretch>
        </p:blipFill>
        <p:spPr>
          <a:xfrm>
            <a:off x="3702519" y="1166287"/>
            <a:ext cx="8395553" cy="4719929"/>
          </a:xfrm>
          <a:prstGeom prst="rect">
            <a:avLst/>
          </a:prstGeom>
        </p:spPr>
      </p:pic>
      <p:sp>
        <p:nvSpPr>
          <p:cNvPr id="15" name="Rectangle 14">
            <a:extLst>
              <a:ext uri="{FF2B5EF4-FFF2-40B4-BE49-F238E27FC236}">
                <a16:creationId xmlns:a16="http://schemas.microsoft.com/office/drawing/2014/main" id="{66E8DB3A-65CD-4402-9E53-CAC95008F4D7}"/>
              </a:ext>
            </a:extLst>
          </p:cNvPr>
          <p:cNvSpPr/>
          <p:nvPr/>
        </p:nvSpPr>
        <p:spPr>
          <a:xfrm>
            <a:off x="3943364" y="1570429"/>
            <a:ext cx="933435" cy="10597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CAEFDE87-0E29-4411-9F58-C5F382D77D7F}"/>
              </a:ext>
            </a:extLst>
          </p:cNvPr>
          <p:cNvSpPr/>
          <p:nvPr/>
        </p:nvSpPr>
        <p:spPr>
          <a:xfrm>
            <a:off x="5000342" y="1570429"/>
            <a:ext cx="390808" cy="125021"/>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EA7BDD92-1515-41A0-A347-32940267286F}"/>
              </a:ext>
            </a:extLst>
          </p:cNvPr>
          <p:cNvPicPr>
            <a:picLocks noChangeAspect="1"/>
          </p:cNvPicPr>
          <p:nvPr/>
        </p:nvPicPr>
        <p:blipFill>
          <a:blip r:embed="rId3"/>
          <a:stretch>
            <a:fillRect/>
          </a:stretch>
        </p:blipFill>
        <p:spPr>
          <a:xfrm>
            <a:off x="9839325" y="5364727"/>
            <a:ext cx="2095500" cy="485775"/>
          </a:xfrm>
          <a:prstGeom prst="rect">
            <a:avLst/>
          </a:prstGeom>
          <a:ln>
            <a:solidFill>
              <a:schemeClr val="tx1"/>
            </a:solidFill>
          </a:ln>
        </p:spPr>
      </p:pic>
      <p:pic>
        <p:nvPicPr>
          <p:cNvPr id="23" name="Picture 2" descr="Covid Safe - Tourisme en toute sécurité au Camping Barcelona">
            <a:extLst>
              <a:ext uri="{FF2B5EF4-FFF2-40B4-BE49-F238E27FC236}">
                <a16:creationId xmlns:a16="http://schemas.microsoft.com/office/drawing/2014/main" id="{77070318-D6EB-4B05-BC09-12F7EB2F3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31" y="2100261"/>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0DE6658-0AF7-471C-BFDF-B5FCB68B8EEE}"/>
              </a:ext>
            </a:extLst>
          </p:cNvPr>
          <p:cNvSpPr txBox="1"/>
          <p:nvPr/>
        </p:nvSpPr>
        <p:spPr>
          <a:xfrm>
            <a:off x="1166838" y="4303232"/>
            <a:ext cx="1208985" cy="369332"/>
          </a:xfrm>
          <a:prstGeom prst="rect">
            <a:avLst/>
          </a:prstGeom>
          <a:noFill/>
        </p:spPr>
        <p:txBody>
          <a:bodyPr wrap="none" rtlCol="0">
            <a:spAutoFit/>
          </a:bodyPr>
          <a:lstStyle/>
          <a:p>
            <a:r>
              <a:rPr lang="fr-FR" b="1">
                <a:solidFill>
                  <a:srgbClr val="00B050"/>
                </a:solidFill>
              </a:rPr>
              <a:t>Légitime</a:t>
            </a:r>
          </a:p>
        </p:txBody>
      </p:sp>
      <p:sp>
        <p:nvSpPr>
          <p:cNvPr id="25" name="Rectangle 24">
            <a:extLst>
              <a:ext uri="{FF2B5EF4-FFF2-40B4-BE49-F238E27FC236}">
                <a16:creationId xmlns:a16="http://schemas.microsoft.com/office/drawing/2014/main" id="{23420DD4-BA13-4862-87A6-56199040715E}"/>
              </a:ext>
            </a:extLst>
          </p:cNvPr>
          <p:cNvSpPr/>
          <p:nvPr/>
        </p:nvSpPr>
        <p:spPr>
          <a:xfrm>
            <a:off x="7162799" y="1166287"/>
            <a:ext cx="1590675" cy="1957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E606417E-2B8A-4B67-B860-D243CC702405}"/>
              </a:ext>
            </a:extLst>
          </p:cNvPr>
          <p:cNvPicPr>
            <a:picLocks noChangeAspect="1"/>
          </p:cNvPicPr>
          <p:nvPr/>
        </p:nvPicPr>
        <p:blipFill>
          <a:blip r:embed="rId5"/>
          <a:stretch>
            <a:fillRect/>
          </a:stretch>
        </p:blipFill>
        <p:spPr>
          <a:xfrm>
            <a:off x="4474315" y="5879641"/>
            <a:ext cx="5248275" cy="676275"/>
          </a:xfrm>
          <a:prstGeom prst="rect">
            <a:avLst/>
          </a:prstGeom>
        </p:spPr>
      </p:pic>
      <p:sp>
        <p:nvSpPr>
          <p:cNvPr id="11" name="Rectangle 10">
            <a:extLst>
              <a:ext uri="{FF2B5EF4-FFF2-40B4-BE49-F238E27FC236}">
                <a16:creationId xmlns:a16="http://schemas.microsoft.com/office/drawing/2014/main" id="{1C2755EB-1C48-2AB0-EE39-D682662868C1}"/>
              </a:ext>
            </a:extLst>
          </p:cNvPr>
          <p:cNvSpPr/>
          <p:nvPr/>
        </p:nvSpPr>
        <p:spPr>
          <a:xfrm>
            <a:off x="5591517" y="1579016"/>
            <a:ext cx="289994" cy="105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00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16" name="Picture 15">
            <a:extLst>
              <a:ext uri="{FF2B5EF4-FFF2-40B4-BE49-F238E27FC236}">
                <a16:creationId xmlns:a16="http://schemas.microsoft.com/office/drawing/2014/main" id="{78FF8114-ECA5-4CC7-8F28-A0FACBB1A48B}"/>
              </a:ext>
            </a:extLst>
          </p:cNvPr>
          <p:cNvPicPr>
            <a:picLocks noChangeAspect="1"/>
          </p:cNvPicPr>
          <p:nvPr/>
        </p:nvPicPr>
        <p:blipFill>
          <a:blip r:embed="rId2"/>
          <a:stretch>
            <a:fillRect/>
          </a:stretch>
        </p:blipFill>
        <p:spPr>
          <a:xfrm>
            <a:off x="3874823" y="552638"/>
            <a:ext cx="8317177" cy="5420780"/>
          </a:xfrm>
          <a:prstGeom prst="rect">
            <a:avLst/>
          </a:prstGeom>
        </p:spPr>
      </p:pic>
      <p:pic>
        <p:nvPicPr>
          <p:cNvPr id="18" name="Picture 17">
            <a:extLst>
              <a:ext uri="{FF2B5EF4-FFF2-40B4-BE49-F238E27FC236}">
                <a16:creationId xmlns:a16="http://schemas.microsoft.com/office/drawing/2014/main" id="{CA8F5E34-4F02-4A08-BF86-D0ADE869308E}"/>
              </a:ext>
            </a:extLst>
          </p:cNvPr>
          <p:cNvPicPr>
            <a:picLocks noChangeAspect="1"/>
          </p:cNvPicPr>
          <p:nvPr/>
        </p:nvPicPr>
        <p:blipFill>
          <a:blip r:embed="rId3"/>
          <a:stretch>
            <a:fillRect/>
          </a:stretch>
        </p:blipFill>
        <p:spPr>
          <a:xfrm>
            <a:off x="4477061" y="1117218"/>
            <a:ext cx="3237878" cy="1186552"/>
          </a:xfrm>
          <a:prstGeom prst="rect">
            <a:avLst/>
          </a:prstGeom>
        </p:spPr>
      </p:pic>
      <p:pic>
        <p:nvPicPr>
          <p:cNvPr id="20" name="Picture 19">
            <a:extLst>
              <a:ext uri="{FF2B5EF4-FFF2-40B4-BE49-F238E27FC236}">
                <a16:creationId xmlns:a16="http://schemas.microsoft.com/office/drawing/2014/main" id="{C36EA747-D7C3-4A78-8D09-9E991596C3CE}"/>
              </a:ext>
            </a:extLst>
          </p:cNvPr>
          <p:cNvPicPr>
            <a:picLocks noChangeAspect="1"/>
          </p:cNvPicPr>
          <p:nvPr/>
        </p:nvPicPr>
        <p:blipFill>
          <a:blip r:embed="rId4"/>
          <a:stretch>
            <a:fillRect/>
          </a:stretch>
        </p:blipFill>
        <p:spPr>
          <a:xfrm>
            <a:off x="4013544" y="5801220"/>
            <a:ext cx="6084000" cy="272008"/>
          </a:xfrm>
          <a:prstGeom prst="rect">
            <a:avLst/>
          </a:prstGeom>
        </p:spPr>
      </p:pic>
      <p:pic>
        <p:nvPicPr>
          <p:cNvPr id="1026" name="Picture 2" descr="Icône Alerte, attention, danger, erreur, notification, avertissement  Gratuit de Mobile Basic Vol. 1">
            <a:extLst>
              <a:ext uri="{FF2B5EF4-FFF2-40B4-BE49-F238E27FC236}">
                <a16:creationId xmlns:a16="http://schemas.microsoft.com/office/drawing/2014/main" id="{09204822-4ED5-4E24-BB73-AE2A5E443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65" y="2073476"/>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A932CE2-49B7-40AE-A264-F2370D0A3425}"/>
              </a:ext>
            </a:extLst>
          </p:cNvPr>
          <p:cNvSpPr txBox="1"/>
          <p:nvPr/>
        </p:nvSpPr>
        <p:spPr>
          <a:xfrm>
            <a:off x="1370929" y="4187107"/>
            <a:ext cx="1215397" cy="369332"/>
          </a:xfrm>
          <a:prstGeom prst="rect">
            <a:avLst/>
          </a:prstGeom>
          <a:noFill/>
        </p:spPr>
        <p:txBody>
          <a:bodyPr wrap="none" rtlCol="0">
            <a:spAutoFit/>
          </a:bodyPr>
          <a:lstStyle/>
          <a:p>
            <a:r>
              <a:rPr lang="fr-FR" b="1">
                <a:solidFill>
                  <a:srgbClr val="FF0000"/>
                </a:solidFill>
              </a:rPr>
              <a:t>Phishing</a:t>
            </a:r>
          </a:p>
        </p:txBody>
      </p:sp>
      <p:sp>
        <p:nvSpPr>
          <p:cNvPr id="8" name="Rectangle 7">
            <a:extLst>
              <a:ext uri="{FF2B5EF4-FFF2-40B4-BE49-F238E27FC236}">
                <a16:creationId xmlns:a16="http://schemas.microsoft.com/office/drawing/2014/main" id="{8FA7BF7C-8E46-4371-A6D2-EA5E2587AC1C}"/>
              </a:ext>
            </a:extLst>
          </p:cNvPr>
          <p:cNvSpPr/>
          <p:nvPr/>
        </p:nvSpPr>
        <p:spPr>
          <a:xfrm>
            <a:off x="7685911" y="5801220"/>
            <a:ext cx="1066204" cy="272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48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6823B6CE-485E-F5DF-ADE6-B441D71776AF}"/>
              </a:ext>
            </a:extLst>
          </p:cNvPr>
          <p:cNvSpPr>
            <a:spLocks noGrp="1"/>
          </p:cNvSpPr>
          <p:nvPr>
            <p:ph type="title"/>
          </p:nvPr>
        </p:nvSpPr>
        <p:spPr>
          <a:xfrm>
            <a:off x="528484" y="363794"/>
            <a:ext cx="11329219" cy="875072"/>
          </a:xfrm>
        </p:spPr>
        <p:txBody>
          <a:bodyPr/>
          <a:lstStyle/>
          <a:p>
            <a:r>
              <a:rPr lang="en-US" dirty="0"/>
              <a:t>Explication </a:t>
            </a:r>
            <a:r>
              <a:rPr lang="en-US" dirty="0" err="1"/>
              <a:t>d’une</a:t>
            </a:r>
            <a:r>
              <a:rPr lang="en-US" dirty="0"/>
              <a:t> URL</a:t>
            </a:r>
          </a:p>
        </p:txBody>
      </p:sp>
      <p:sp>
        <p:nvSpPr>
          <p:cNvPr id="7" name="ZoneTexte 6">
            <a:extLst>
              <a:ext uri="{FF2B5EF4-FFF2-40B4-BE49-F238E27FC236}">
                <a16:creationId xmlns:a16="http://schemas.microsoft.com/office/drawing/2014/main" id="{2B29D27B-C6A0-4E13-BC4E-ACF6F14D9820}"/>
              </a:ext>
            </a:extLst>
          </p:cNvPr>
          <p:cNvSpPr txBox="1"/>
          <p:nvPr/>
        </p:nvSpPr>
        <p:spPr>
          <a:xfrm>
            <a:off x="626502" y="2703232"/>
            <a:ext cx="11580414" cy="707886"/>
          </a:xfrm>
          <a:prstGeom prst="rect">
            <a:avLst/>
          </a:prstGeom>
          <a:noFill/>
        </p:spPr>
        <p:txBody>
          <a:bodyPr wrap="none" rtlCol="0">
            <a:spAutoFit/>
          </a:bodyPr>
          <a:lstStyle/>
          <a:p>
            <a:r>
              <a:rPr lang="fr-FR" sz="4000" dirty="0"/>
              <a:t>https://blog.ENTREPRISE.com/menu/Optim#1</a:t>
            </a:r>
          </a:p>
        </p:txBody>
      </p:sp>
      <p:sp>
        <p:nvSpPr>
          <p:cNvPr id="9" name="Parenthèse ouvrante 8">
            <a:extLst>
              <a:ext uri="{FF2B5EF4-FFF2-40B4-BE49-F238E27FC236}">
                <a16:creationId xmlns:a16="http://schemas.microsoft.com/office/drawing/2014/main" id="{F1E881F6-92F9-4BB5-A0AD-4A88266D307A}"/>
              </a:ext>
            </a:extLst>
          </p:cNvPr>
          <p:cNvSpPr/>
          <p:nvPr/>
        </p:nvSpPr>
        <p:spPr>
          <a:xfrm rot="16200000">
            <a:off x="1462464" y="2612285"/>
            <a:ext cx="140291" cy="1676223"/>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2" name="Parenthèse ouvrante 11">
            <a:extLst>
              <a:ext uri="{FF2B5EF4-FFF2-40B4-BE49-F238E27FC236}">
                <a16:creationId xmlns:a16="http://schemas.microsoft.com/office/drawing/2014/main" id="{D193E40C-5A1B-49E3-8C39-120DEFC2DBC6}"/>
              </a:ext>
            </a:extLst>
          </p:cNvPr>
          <p:cNvSpPr/>
          <p:nvPr/>
        </p:nvSpPr>
        <p:spPr>
          <a:xfrm rot="16200000">
            <a:off x="3009486" y="2863115"/>
            <a:ext cx="124859" cy="11899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3" name="Parenthèse ouvrante 12">
            <a:extLst>
              <a:ext uri="{FF2B5EF4-FFF2-40B4-BE49-F238E27FC236}">
                <a16:creationId xmlns:a16="http://schemas.microsoft.com/office/drawing/2014/main" id="{4175571C-8050-4B9D-B759-BDA00DC24637}"/>
              </a:ext>
            </a:extLst>
          </p:cNvPr>
          <p:cNvSpPr/>
          <p:nvPr/>
        </p:nvSpPr>
        <p:spPr>
          <a:xfrm rot="16200000">
            <a:off x="4581922" y="2594589"/>
            <a:ext cx="124859" cy="174248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4" name="Parenthèse ouvrante 13">
            <a:extLst>
              <a:ext uri="{FF2B5EF4-FFF2-40B4-BE49-F238E27FC236}">
                <a16:creationId xmlns:a16="http://schemas.microsoft.com/office/drawing/2014/main" id="{A0739F93-808B-4C62-9778-079429C36E20}"/>
              </a:ext>
            </a:extLst>
          </p:cNvPr>
          <p:cNvSpPr/>
          <p:nvPr/>
        </p:nvSpPr>
        <p:spPr>
          <a:xfrm rot="16200000">
            <a:off x="6154359" y="2863114"/>
            <a:ext cx="124859" cy="11899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5" name="Parenthèse ouvrante 14">
            <a:extLst>
              <a:ext uri="{FF2B5EF4-FFF2-40B4-BE49-F238E27FC236}">
                <a16:creationId xmlns:a16="http://schemas.microsoft.com/office/drawing/2014/main" id="{C03CBC16-24F9-4BE5-BC75-158065BE305A}"/>
              </a:ext>
            </a:extLst>
          </p:cNvPr>
          <p:cNvSpPr/>
          <p:nvPr/>
        </p:nvSpPr>
        <p:spPr>
          <a:xfrm rot="16200000">
            <a:off x="8557952" y="1763432"/>
            <a:ext cx="101707" cy="3381643"/>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B76D853D-AE20-4994-96B3-BFF5817AA396}"/>
              </a:ext>
            </a:extLst>
          </p:cNvPr>
          <p:cNvCxnSpPr>
            <a:stCxn id="9" idx="1"/>
          </p:cNvCxnSpPr>
          <p:nvPr/>
        </p:nvCxnSpPr>
        <p:spPr>
          <a:xfrm>
            <a:off x="1532610" y="3520542"/>
            <a:ext cx="7328" cy="44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cteur droit avec flèche 17">
            <a:extLst>
              <a:ext uri="{FF2B5EF4-FFF2-40B4-BE49-F238E27FC236}">
                <a16:creationId xmlns:a16="http://schemas.microsoft.com/office/drawing/2014/main" id="{568E58A5-FD6D-47F3-9B88-19EF584DC0BB}"/>
              </a:ext>
            </a:extLst>
          </p:cNvPr>
          <p:cNvCxnSpPr/>
          <p:nvPr/>
        </p:nvCxnSpPr>
        <p:spPr>
          <a:xfrm>
            <a:off x="3064587" y="3531574"/>
            <a:ext cx="7328" cy="44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B62103DB-C901-4DC7-A892-C85F84770DD5}"/>
              </a:ext>
            </a:extLst>
          </p:cNvPr>
          <p:cNvCxnSpPr/>
          <p:nvPr/>
        </p:nvCxnSpPr>
        <p:spPr>
          <a:xfrm>
            <a:off x="4691462" y="3534887"/>
            <a:ext cx="7328" cy="44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necteur droit avec flèche 19">
            <a:extLst>
              <a:ext uri="{FF2B5EF4-FFF2-40B4-BE49-F238E27FC236}">
                <a16:creationId xmlns:a16="http://schemas.microsoft.com/office/drawing/2014/main" id="{EFB523A2-2ACB-484E-B535-4E0BB0226406}"/>
              </a:ext>
            </a:extLst>
          </p:cNvPr>
          <p:cNvCxnSpPr/>
          <p:nvPr/>
        </p:nvCxnSpPr>
        <p:spPr>
          <a:xfrm>
            <a:off x="6216788" y="3534887"/>
            <a:ext cx="7328" cy="44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eur droit avec flèche 20">
            <a:extLst>
              <a:ext uri="{FF2B5EF4-FFF2-40B4-BE49-F238E27FC236}">
                <a16:creationId xmlns:a16="http://schemas.microsoft.com/office/drawing/2014/main" id="{217496A8-3D3C-4DAA-B8C1-10F263ACE394}"/>
              </a:ext>
            </a:extLst>
          </p:cNvPr>
          <p:cNvCxnSpPr/>
          <p:nvPr/>
        </p:nvCxnSpPr>
        <p:spPr>
          <a:xfrm>
            <a:off x="8601477" y="3528261"/>
            <a:ext cx="7328" cy="44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8071CCC4-285D-4A2C-894F-3F7FA091C7FB}"/>
              </a:ext>
            </a:extLst>
          </p:cNvPr>
          <p:cNvSpPr txBox="1"/>
          <p:nvPr/>
        </p:nvSpPr>
        <p:spPr>
          <a:xfrm>
            <a:off x="964986" y="4017275"/>
            <a:ext cx="1135246" cy="553998"/>
          </a:xfrm>
          <a:prstGeom prst="rect">
            <a:avLst/>
          </a:prstGeom>
          <a:noFill/>
        </p:spPr>
        <p:txBody>
          <a:bodyPr wrap="none" rtlCol="0">
            <a:spAutoFit/>
          </a:bodyPr>
          <a:lstStyle/>
          <a:p>
            <a:pPr algn="ctr"/>
            <a:r>
              <a:rPr lang="fr-FR" dirty="0"/>
              <a:t>Protocol</a:t>
            </a:r>
          </a:p>
          <a:p>
            <a:pPr algn="ctr"/>
            <a:r>
              <a:rPr lang="fr-FR" sz="1100" dirty="0"/>
              <a:t>S=sécurisé</a:t>
            </a:r>
          </a:p>
        </p:txBody>
      </p:sp>
      <p:sp>
        <p:nvSpPr>
          <p:cNvPr id="23" name="ZoneTexte 22">
            <a:extLst>
              <a:ext uri="{FF2B5EF4-FFF2-40B4-BE49-F238E27FC236}">
                <a16:creationId xmlns:a16="http://schemas.microsoft.com/office/drawing/2014/main" id="{90CA8DB5-09F0-4DCA-A317-32DED5818AA7}"/>
              </a:ext>
            </a:extLst>
          </p:cNvPr>
          <p:cNvSpPr txBox="1"/>
          <p:nvPr/>
        </p:nvSpPr>
        <p:spPr>
          <a:xfrm>
            <a:off x="2178715" y="4003116"/>
            <a:ext cx="1888659" cy="369332"/>
          </a:xfrm>
          <a:prstGeom prst="rect">
            <a:avLst/>
          </a:prstGeom>
          <a:noFill/>
        </p:spPr>
        <p:txBody>
          <a:bodyPr wrap="none" rtlCol="0">
            <a:spAutoFit/>
          </a:bodyPr>
          <a:lstStyle/>
          <a:p>
            <a:r>
              <a:rPr lang="fr-FR" dirty="0"/>
              <a:t>Sous-domaine</a:t>
            </a:r>
          </a:p>
        </p:txBody>
      </p:sp>
      <p:sp>
        <p:nvSpPr>
          <p:cNvPr id="24" name="ZoneTexte 23">
            <a:extLst>
              <a:ext uri="{FF2B5EF4-FFF2-40B4-BE49-F238E27FC236}">
                <a16:creationId xmlns:a16="http://schemas.microsoft.com/office/drawing/2014/main" id="{29C558F5-27DD-471A-957E-639083177394}"/>
              </a:ext>
            </a:extLst>
          </p:cNvPr>
          <p:cNvSpPr txBox="1"/>
          <p:nvPr/>
        </p:nvSpPr>
        <p:spPr>
          <a:xfrm>
            <a:off x="4145857" y="4006836"/>
            <a:ext cx="1239442" cy="369332"/>
          </a:xfrm>
          <a:prstGeom prst="rect">
            <a:avLst/>
          </a:prstGeom>
          <a:noFill/>
        </p:spPr>
        <p:txBody>
          <a:bodyPr wrap="none" rtlCol="0">
            <a:spAutoFit/>
          </a:bodyPr>
          <a:lstStyle/>
          <a:p>
            <a:r>
              <a:rPr lang="fr-FR" dirty="0">
                <a:solidFill>
                  <a:schemeClr val="accent3"/>
                </a:solidFill>
              </a:rPr>
              <a:t>Domaine</a:t>
            </a:r>
          </a:p>
        </p:txBody>
      </p:sp>
      <p:sp>
        <p:nvSpPr>
          <p:cNvPr id="25" name="ZoneTexte 24">
            <a:extLst>
              <a:ext uri="{FF2B5EF4-FFF2-40B4-BE49-F238E27FC236}">
                <a16:creationId xmlns:a16="http://schemas.microsoft.com/office/drawing/2014/main" id="{8B49F507-D0B4-48B1-8B2B-C8BA9531903A}"/>
              </a:ext>
            </a:extLst>
          </p:cNvPr>
          <p:cNvSpPr txBox="1"/>
          <p:nvPr/>
        </p:nvSpPr>
        <p:spPr>
          <a:xfrm>
            <a:off x="5581157" y="4003116"/>
            <a:ext cx="1390124" cy="707886"/>
          </a:xfrm>
          <a:prstGeom prst="rect">
            <a:avLst/>
          </a:prstGeom>
          <a:noFill/>
        </p:spPr>
        <p:txBody>
          <a:bodyPr wrap="none" rtlCol="0">
            <a:spAutoFit/>
          </a:bodyPr>
          <a:lstStyle/>
          <a:p>
            <a:pPr algn="ctr"/>
            <a:r>
              <a:rPr lang="fr-FR" dirty="0"/>
              <a:t>Extension</a:t>
            </a:r>
          </a:p>
          <a:p>
            <a:pPr algn="ctr"/>
            <a:r>
              <a:rPr lang="fr-FR" sz="1100" dirty="0"/>
              <a:t>Top </a:t>
            </a:r>
            <a:r>
              <a:rPr lang="fr-FR" sz="1100" dirty="0" err="1"/>
              <a:t>level</a:t>
            </a:r>
            <a:r>
              <a:rPr lang="fr-FR" sz="1100" dirty="0"/>
              <a:t> </a:t>
            </a:r>
            <a:r>
              <a:rPr lang="fr-FR" sz="1100" dirty="0" err="1"/>
              <a:t>domain</a:t>
            </a:r>
            <a:endParaRPr lang="fr-FR" sz="1100" dirty="0"/>
          </a:p>
          <a:p>
            <a:pPr algn="ctr"/>
            <a:r>
              <a:rPr lang="fr-FR" sz="1100" dirty="0"/>
              <a:t>.</a:t>
            </a:r>
            <a:r>
              <a:rPr lang="fr-FR" sz="1100" dirty="0" err="1"/>
              <a:t>fr</a:t>
            </a:r>
            <a:r>
              <a:rPr lang="fr-FR" sz="1100" dirty="0"/>
              <a:t> .net .</a:t>
            </a:r>
            <a:r>
              <a:rPr lang="fr-FR" sz="1100" dirty="0" err="1"/>
              <a:t>io</a:t>
            </a:r>
            <a:r>
              <a:rPr lang="fr-FR" sz="1100" dirty="0"/>
              <a:t>  ….</a:t>
            </a:r>
          </a:p>
        </p:txBody>
      </p:sp>
      <p:sp>
        <p:nvSpPr>
          <p:cNvPr id="26" name="ZoneTexte 25">
            <a:extLst>
              <a:ext uri="{FF2B5EF4-FFF2-40B4-BE49-F238E27FC236}">
                <a16:creationId xmlns:a16="http://schemas.microsoft.com/office/drawing/2014/main" id="{304038B1-7E2D-440C-94DE-108DE427D16E}"/>
              </a:ext>
            </a:extLst>
          </p:cNvPr>
          <p:cNvSpPr txBox="1"/>
          <p:nvPr/>
        </p:nvSpPr>
        <p:spPr>
          <a:xfrm>
            <a:off x="7472917" y="4047567"/>
            <a:ext cx="2271776" cy="369332"/>
          </a:xfrm>
          <a:prstGeom prst="rect">
            <a:avLst/>
          </a:prstGeom>
          <a:noFill/>
        </p:spPr>
        <p:txBody>
          <a:bodyPr wrap="none" rtlCol="0">
            <a:spAutoFit/>
          </a:bodyPr>
          <a:lstStyle/>
          <a:p>
            <a:r>
              <a:rPr lang="fr-FR" dirty="0"/>
              <a:t>Catégorie et Page</a:t>
            </a:r>
          </a:p>
        </p:txBody>
      </p:sp>
    </p:spTree>
    <p:extLst>
      <p:ext uri="{BB962C8B-B14F-4D97-AF65-F5344CB8AC3E}">
        <p14:creationId xmlns:p14="http://schemas.microsoft.com/office/powerpoint/2010/main" val="241372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7" name="Picture 6">
            <a:extLst>
              <a:ext uri="{FF2B5EF4-FFF2-40B4-BE49-F238E27FC236}">
                <a16:creationId xmlns:a16="http://schemas.microsoft.com/office/drawing/2014/main" id="{3FB89671-A557-4FA9-9DCC-4D35EBACA360}"/>
              </a:ext>
            </a:extLst>
          </p:cNvPr>
          <p:cNvPicPr>
            <a:picLocks noChangeAspect="1"/>
          </p:cNvPicPr>
          <p:nvPr/>
        </p:nvPicPr>
        <p:blipFill>
          <a:blip r:embed="rId2"/>
          <a:stretch>
            <a:fillRect/>
          </a:stretch>
        </p:blipFill>
        <p:spPr>
          <a:xfrm>
            <a:off x="3672420" y="1394184"/>
            <a:ext cx="8519580" cy="4161042"/>
          </a:xfrm>
          <a:prstGeom prst="rect">
            <a:avLst/>
          </a:prstGeom>
        </p:spPr>
      </p:pic>
      <p:pic>
        <p:nvPicPr>
          <p:cNvPr id="11" name="Picture 10">
            <a:extLst>
              <a:ext uri="{FF2B5EF4-FFF2-40B4-BE49-F238E27FC236}">
                <a16:creationId xmlns:a16="http://schemas.microsoft.com/office/drawing/2014/main" id="{4E8E8487-F4AC-404A-8654-9003DEB03FC2}"/>
              </a:ext>
            </a:extLst>
          </p:cNvPr>
          <p:cNvPicPr>
            <a:picLocks noChangeAspect="1"/>
          </p:cNvPicPr>
          <p:nvPr/>
        </p:nvPicPr>
        <p:blipFill>
          <a:blip r:embed="rId3"/>
          <a:stretch>
            <a:fillRect/>
          </a:stretch>
        </p:blipFill>
        <p:spPr>
          <a:xfrm>
            <a:off x="4290060" y="1926787"/>
            <a:ext cx="3276600" cy="1162665"/>
          </a:xfrm>
          <a:prstGeom prst="rect">
            <a:avLst/>
          </a:prstGeom>
        </p:spPr>
      </p:pic>
      <p:pic>
        <p:nvPicPr>
          <p:cNvPr id="14" name="Picture 13">
            <a:extLst>
              <a:ext uri="{FF2B5EF4-FFF2-40B4-BE49-F238E27FC236}">
                <a16:creationId xmlns:a16="http://schemas.microsoft.com/office/drawing/2014/main" id="{A4B85EF5-D1CC-42DB-BB1F-8CA368B21298}"/>
              </a:ext>
            </a:extLst>
          </p:cNvPr>
          <p:cNvPicPr>
            <a:picLocks noChangeAspect="1"/>
          </p:cNvPicPr>
          <p:nvPr/>
        </p:nvPicPr>
        <p:blipFill>
          <a:blip r:embed="rId4"/>
          <a:stretch>
            <a:fillRect/>
          </a:stretch>
        </p:blipFill>
        <p:spPr>
          <a:xfrm>
            <a:off x="3810000" y="5407588"/>
            <a:ext cx="2556000" cy="267691"/>
          </a:xfrm>
          <a:prstGeom prst="rect">
            <a:avLst/>
          </a:prstGeom>
        </p:spPr>
      </p:pic>
      <p:pic>
        <p:nvPicPr>
          <p:cNvPr id="16" name="Picture 2" descr="Icône Alerte, attention, danger, erreur, notification, avertissement  Gratuit de Mobile Basic Vol. 1">
            <a:extLst>
              <a:ext uri="{FF2B5EF4-FFF2-40B4-BE49-F238E27FC236}">
                <a16:creationId xmlns:a16="http://schemas.microsoft.com/office/drawing/2014/main" id="{FEED43D9-0837-4168-B3D1-E41710787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65" y="2073476"/>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9D74AAE-6F2D-4E47-9413-9C371CF3523E}"/>
              </a:ext>
            </a:extLst>
          </p:cNvPr>
          <p:cNvSpPr txBox="1"/>
          <p:nvPr/>
        </p:nvSpPr>
        <p:spPr>
          <a:xfrm>
            <a:off x="1370929" y="4187107"/>
            <a:ext cx="1215397" cy="369332"/>
          </a:xfrm>
          <a:prstGeom prst="rect">
            <a:avLst/>
          </a:prstGeom>
          <a:noFill/>
        </p:spPr>
        <p:txBody>
          <a:bodyPr wrap="none" rtlCol="0">
            <a:spAutoFit/>
          </a:bodyPr>
          <a:lstStyle/>
          <a:p>
            <a:r>
              <a:rPr lang="fr-FR" b="1">
                <a:solidFill>
                  <a:srgbClr val="FF0000"/>
                </a:solidFill>
              </a:rPr>
              <a:t>Phishing</a:t>
            </a:r>
          </a:p>
        </p:txBody>
      </p:sp>
    </p:spTree>
    <p:extLst>
      <p:ext uri="{BB962C8B-B14F-4D97-AF65-F5344CB8AC3E}">
        <p14:creationId xmlns:p14="http://schemas.microsoft.com/office/powerpoint/2010/main" val="63699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042541E-B5F9-4F80-BF2F-79F55CF21954}"/>
              </a:ext>
            </a:extLst>
          </p:cNvPr>
          <p:cNvSpPr>
            <a:spLocks noGrp="1"/>
          </p:cNvSpPr>
          <p:nvPr>
            <p:ph type="ctrTitle"/>
          </p:nvPr>
        </p:nvSpPr>
        <p:spPr>
          <a:xfrm>
            <a:off x="1711875" y="2547857"/>
            <a:ext cx="8397088" cy="2368086"/>
          </a:xfrm>
        </p:spPr>
        <p:txBody>
          <a:bodyPr>
            <a:normAutofit fontScale="90000"/>
          </a:bodyPr>
          <a:lstStyle/>
          <a:p>
            <a:r>
              <a:rPr lang="fr-FR" err="1"/>
              <a:t>Cybermois</a:t>
            </a:r>
            <a:br>
              <a:rPr lang="fr-FR"/>
            </a:br>
            <a:br>
              <a:rPr lang="fr-FR"/>
            </a:br>
            <a:r>
              <a:rPr lang="fr-FR"/>
              <a:t>Les Cyber rencontres</a:t>
            </a:r>
            <a:br>
              <a:rPr lang="fr-FR"/>
            </a:br>
            <a:endParaRPr lang="fr-FR"/>
          </a:p>
        </p:txBody>
      </p:sp>
      <p:sp>
        <p:nvSpPr>
          <p:cNvPr id="2" name="Rectangle 1">
            <a:extLst>
              <a:ext uri="{FF2B5EF4-FFF2-40B4-BE49-F238E27FC236}">
                <a16:creationId xmlns:a16="http://schemas.microsoft.com/office/drawing/2014/main" id="{EF2AAED0-7DB1-445C-8261-4DD29D63436A}"/>
              </a:ext>
            </a:extLst>
          </p:cNvPr>
          <p:cNvSpPr/>
          <p:nvPr/>
        </p:nvSpPr>
        <p:spPr>
          <a:xfrm>
            <a:off x="0" y="0"/>
            <a:ext cx="12192000" cy="632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cs typeface="Poppins"/>
              </a:rPr>
              <a:t>Les mots de passe, comment vivre avec ?</a:t>
            </a:r>
            <a:endParaRPr lang="fr-FR"/>
          </a:p>
        </p:txBody>
      </p:sp>
      <p:pic>
        <p:nvPicPr>
          <p:cNvPr id="6" name="Image 5">
            <a:extLst>
              <a:ext uri="{FF2B5EF4-FFF2-40B4-BE49-F238E27FC236}">
                <a16:creationId xmlns:a16="http://schemas.microsoft.com/office/drawing/2014/main" id="{FA15A0FD-CA45-43E2-97E4-6C47B8B77979}"/>
              </a:ext>
            </a:extLst>
          </p:cNvPr>
          <p:cNvPicPr>
            <a:picLocks noChangeAspect="1"/>
          </p:cNvPicPr>
          <p:nvPr/>
        </p:nvPicPr>
        <p:blipFill>
          <a:blip r:embed="rId4"/>
          <a:stretch>
            <a:fillRect/>
          </a:stretch>
        </p:blipFill>
        <p:spPr>
          <a:xfrm>
            <a:off x="0" y="0"/>
            <a:ext cx="12192000" cy="4450079"/>
          </a:xfrm>
          <a:prstGeom prst="rect">
            <a:avLst/>
          </a:prstGeom>
        </p:spPr>
      </p:pic>
      <p:sp>
        <p:nvSpPr>
          <p:cNvPr id="9" name="ZoneTexte 8">
            <a:extLst>
              <a:ext uri="{FF2B5EF4-FFF2-40B4-BE49-F238E27FC236}">
                <a16:creationId xmlns:a16="http://schemas.microsoft.com/office/drawing/2014/main" id="{7DB05487-D95C-4EA9-B0FF-7C3C99CC9310}"/>
              </a:ext>
            </a:extLst>
          </p:cNvPr>
          <p:cNvSpPr txBox="1"/>
          <p:nvPr/>
        </p:nvSpPr>
        <p:spPr>
          <a:xfrm>
            <a:off x="2340077" y="4915943"/>
            <a:ext cx="6098874" cy="954107"/>
          </a:xfrm>
          <a:prstGeom prst="rect">
            <a:avLst/>
          </a:prstGeom>
          <a:noFill/>
        </p:spPr>
        <p:txBody>
          <a:bodyPr wrap="square">
            <a:spAutoFit/>
          </a:bodyPr>
          <a:lstStyle/>
          <a:p>
            <a:r>
              <a:rPr lang="fr-FR" sz="2800">
                <a:cs typeface="Poppins"/>
              </a:rPr>
              <a:t>Les mots de passe, comment vivre avec ?</a:t>
            </a:r>
            <a:endParaRPr lang="fr-FR" sz="2800"/>
          </a:p>
        </p:txBody>
      </p:sp>
      <p:sp>
        <p:nvSpPr>
          <p:cNvPr id="3" name="Sous-titre 4">
            <a:extLst>
              <a:ext uri="{FF2B5EF4-FFF2-40B4-BE49-F238E27FC236}">
                <a16:creationId xmlns:a16="http://schemas.microsoft.com/office/drawing/2014/main" id="{10D281D0-47E0-E07A-60C7-F84B575C93C3}"/>
              </a:ext>
            </a:extLst>
          </p:cNvPr>
          <p:cNvSpPr>
            <a:spLocks noGrp="1"/>
          </p:cNvSpPr>
          <p:nvPr>
            <p:ph type="subTitle" idx="1"/>
          </p:nvPr>
        </p:nvSpPr>
        <p:spPr>
          <a:xfrm>
            <a:off x="373626" y="6383184"/>
            <a:ext cx="4288526" cy="371168"/>
          </a:xfrm>
        </p:spPr>
        <p:txBody>
          <a:bodyPr>
            <a:normAutofit/>
          </a:bodyPr>
          <a:lstStyle/>
          <a:p>
            <a:r>
              <a:rPr lang="fr-FR" b="1" dirty="0" err="1"/>
              <a:t>AoÛt</a:t>
            </a:r>
            <a:r>
              <a:rPr lang="fr-FR" b="1" dirty="0"/>
              <a:t> 2022 – CONFIDENTIEL – REPRODUCTION INTERDITE</a:t>
            </a:r>
          </a:p>
        </p:txBody>
      </p:sp>
    </p:spTree>
    <p:custDataLst>
      <p:tags r:id="rId1"/>
    </p:custDataLst>
    <p:extLst>
      <p:ext uri="{BB962C8B-B14F-4D97-AF65-F5344CB8AC3E}">
        <p14:creationId xmlns:p14="http://schemas.microsoft.com/office/powerpoint/2010/main" val="232682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10" name="Picture 9">
            <a:extLst>
              <a:ext uri="{FF2B5EF4-FFF2-40B4-BE49-F238E27FC236}">
                <a16:creationId xmlns:a16="http://schemas.microsoft.com/office/drawing/2014/main" id="{26831696-2298-41B1-A3F8-6DB5EB97E578}"/>
              </a:ext>
            </a:extLst>
          </p:cNvPr>
          <p:cNvPicPr>
            <a:picLocks noChangeAspect="1"/>
          </p:cNvPicPr>
          <p:nvPr/>
        </p:nvPicPr>
        <p:blipFill>
          <a:blip r:embed="rId2"/>
          <a:stretch>
            <a:fillRect/>
          </a:stretch>
        </p:blipFill>
        <p:spPr>
          <a:xfrm>
            <a:off x="4832128" y="555360"/>
            <a:ext cx="5305786" cy="5434412"/>
          </a:xfrm>
          <a:prstGeom prst="rect">
            <a:avLst/>
          </a:prstGeom>
          <a:ln>
            <a:solidFill>
              <a:schemeClr val="accent1"/>
            </a:solidFill>
          </a:ln>
        </p:spPr>
      </p:pic>
      <p:pic>
        <p:nvPicPr>
          <p:cNvPr id="12" name="Picture 11">
            <a:extLst>
              <a:ext uri="{FF2B5EF4-FFF2-40B4-BE49-F238E27FC236}">
                <a16:creationId xmlns:a16="http://schemas.microsoft.com/office/drawing/2014/main" id="{5DD7059F-239B-4F20-8416-017284E48DFA}"/>
              </a:ext>
            </a:extLst>
          </p:cNvPr>
          <p:cNvPicPr>
            <a:picLocks noChangeAspect="1"/>
          </p:cNvPicPr>
          <p:nvPr/>
        </p:nvPicPr>
        <p:blipFill>
          <a:blip r:embed="rId3"/>
          <a:stretch>
            <a:fillRect/>
          </a:stretch>
        </p:blipFill>
        <p:spPr>
          <a:xfrm>
            <a:off x="5309420" y="5703978"/>
            <a:ext cx="3622633" cy="285794"/>
          </a:xfrm>
          <a:prstGeom prst="rect">
            <a:avLst/>
          </a:prstGeom>
        </p:spPr>
      </p:pic>
      <p:pic>
        <p:nvPicPr>
          <p:cNvPr id="4098" name="Picture 2" descr="Covid Safe - Tourisme en toute sécurité au Camping Barcelona">
            <a:extLst>
              <a:ext uri="{FF2B5EF4-FFF2-40B4-BE49-F238E27FC236}">
                <a16:creationId xmlns:a16="http://schemas.microsoft.com/office/drawing/2014/main" id="{1E066754-47A9-44FB-BE04-9754BAF9C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381" y="2357436"/>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422D5C-287C-49C4-8D8D-84F88C688073}"/>
              </a:ext>
            </a:extLst>
          </p:cNvPr>
          <p:cNvSpPr txBox="1"/>
          <p:nvPr/>
        </p:nvSpPr>
        <p:spPr>
          <a:xfrm>
            <a:off x="1566888" y="4560407"/>
            <a:ext cx="1208985" cy="369332"/>
          </a:xfrm>
          <a:prstGeom prst="rect">
            <a:avLst/>
          </a:prstGeom>
          <a:noFill/>
        </p:spPr>
        <p:txBody>
          <a:bodyPr wrap="none" rtlCol="0">
            <a:spAutoFit/>
          </a:bodyPr>
          <a:lstStyle/>
          <a:p>
            <a:r>
              <a:rPr lang="fr-FR" b="1">
                <a:solidFill>
                  <a:srgbClr val="00B050"/>
                </a:solidFill>
              </a:rPr>
              <a:t>Légitime</a:t>
            </a:r>
          </a:p>
        </p:txBody>
      </p:sp>
      <p:pic>
        <p:nvPicPr>
          <p:cNvPr id="7" name="Picture 6">
            <a:extLst>
              <a:ext uri="{FF2B5EF4-FFF2-40B4-BE49-F238E27FC236}">
                <a16:creationId xmlns:a16="http://schemas.microsoft.com/office/drawing/2014/main" id="{93A8EE66-3B0A-42EB-B9ED-32D3ADAEE5AF}"/>
              </a:ext>
            </a:extLst>
          </p:cNvPr>
          <p:cNvPicPr>
            <a:picLocks noChangeAspect="1"/>
          </p:cNvPicPr>
          <p:nvPr/>
        </p:nvPicPr>
        <p:blipFill>
          <a:blip r:embed="rId5"/>
          <a:stretch>
            <a:fillRect/>
          </a:stretch>
        </p:blipFill>
        <p:spPr>
          <a:xfrm>
            <a:off x="5309420" y="1018184"/>
            <a:ext cx="2940367" cy="896637"/>
          </a:xfrm>
          <a:prstGeom prst="rect">
            <a:avLst/>
          </a:prstGeom>
        </p:spPr>
      </p:pic>
    </p:spTree>
    <p:extLst>
      <p:ext uri="{BB962C8B-B14F-4D97-AF65-F5344CB8AC3E}">
        <p14:creationId xmlns:p14="http://schemas.microsoft.com/office/powerpoint/2010/main" val="8871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3" name="Picture 4" descr="Graphical user interface, text, application, email&#10;&#10;Description automatically generated">
            <a:extLst>
              <a:ext uri="{FF2B5EF4-FFF2-40B4-BE49-F238E27FC236}">
                <a16:creationId xmlns:a16="http://schemas.microsoft.com/office/drawing/2014/main" id="{004D08D3-D8FC-42F3-DBE2-67ADF30C70B4}"/>
              </a:ext>
            </a:extLst>
          </p:cNvPr>
          <p:cNvPicPr>
            <a:picLocks noChangeAspect="1"/>
          </p:cNvPicPr>
          <p:nvPr/>
        </p:nvPicPr>
        <p:blipFill>
          <a:blip r:embed="rId2"/>
          <a:stretch>
            <a:fillRect/>
          </a:stretch>
        </p:blipFill>
        <p:spPr>
          <a:xfrm>
            <a:off x="5642975" y="440651"/>
            <a:ext cx="5133583" cy="5611356"/>
          </a:xfrm>
          <a:prstGeom prst="rect">
            <a:avLst/>
          </a:prstGeom>
        </p:spPr>
      </p:pic>
      <p:sp>
        <p:nvSpPr>
          <p:cNvPr id="5" name="Rectangle 4">
            <a:extLst>
              <a:ext uri="{FF2B5EF4-FFF2-40B4-BE49-F238E27FC236}">
                <a16:creationId xmlns:a16="http://schemas.microsoft.com/office/drawing/2014/main" id="{3D8C9D89-F3E7-0E86-8C69-8472A2BD4A95}"/>
              </a:ext>
            </a:extLst>
          </p:cNvPr>
          <p:cNvSpPr/>
          <p:nvPr/>
        </p:nvSpPr>
        <p:spPr>
          <a:xfrm>
            <a:off x="6244223" y="1061579"/>
            <a:ext cx="699370" cy="135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8">
            <a:extLst>
              <a:ext uri="{FF2B5EF4-FFF2-40B4-BE49-F238E27FC236}">
                <a16:creationId xmlns:a16="http://schemas.microsoft.com/office/drawing/2014/main" id="{25F95702-3AFD-740E-6515-7362BDF44EAF}"/>
              </a:ext>
            </a:extLst>
          </p:cNvPr>
          <p:cNvPicPr>
            <a:picLocks noChangeAspect="1"/>
          </p:cNvPicPr>
          <p:nvPr/>
        </p:nvPicPr>
        <p:blipFill>
          <a:blip r:embed="rId3"/>
          <a:stretch>
            <a:fillRect/>
          </a:stretch>
        </p:blipFill>
        <p:spPr>
          <a:xfrm>
            <a:off x="5643823" y="6056139"/>
            <a:ext cx="1781175" cy="257175"/>
          </a:xfrm>
          <a:prstGeom prst="rect">
            <a:avLst/>
          </a:prstGeom>
        </p:spPr>
      </p:pic>
      <p:pic>
        <p:nvPicPr>
          <p:cNvPr id="11" name="Picture 2" descr="Icône Alerte, attention, danger, erreur, notification, avertissement  Gratuit de Mobile Basic Vol. 1">
            <a:extLst>
              <a:ext uri="{FF2B5EF4-FFF2-40B4-BE49-F238E27FC236}">
                <a16:creationId xmlns:a16="http://schemas.microsoft.com/office/drawing/2014/main" id="{7C41AA55-9C4F-1A67-E3FB-A8C3DCAD6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544" y="2397065"/>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9624E56-B8F5-865C-F2BC-66ED63BFA63F}"/>
              </a:ext>
            </a:extLst>
          </p:cNvPr>
          <p:cNvSpPr txBox="1"/>
          <p:nvPr/>
        </p:nvSpPr>
        <p:spPr>
          <a:xfrm>
            <a:off x="1882408" y="4510696"/>
            <a:ext cx="1215397" cy="369332"/>
          </a:xfrm>
          <a:prstGeom prst="rect">
            <a:avLst/>
          </a:prstGeom>
          <a:noFill/>
        </p:spPr>
        <p:txBody>
          <a:bodyPr wrap="none" rtlCol="0">
            <a:spAutoFit/>
          </a:bodyPr>
          <a:lstStyle/>
          <a:p>
            <a:r>
              <a:rPr lang="fr-FR" b="1">
                <a:solidFill>
                  <a:srgbClr val="FF0000"/>
                </a:solidFill>
              </a:rPr>
              <a:t>Phishing</a:t>
            </a:r>
          </a:p>
        </p:txBody>
      </p:sp>
      <p:sp>
        <p:nvSpPr>
          <p:cNvPr id="9" name="Rectangle 8">
            <a:extLst>
              <a:ext uri="{FF2B5EF4-FFF2-40B4-BE49-F238E27FC236}">
                <a16:creationId xmlns:a16="http://schemas.microsoft.com/office/drawing/2014/main" id="{2E966AF2-16C7-7B63-52E1-56F1F583ECD9}"/>
              </a:ext>
            </a:extLst>
          </p:cNvPr>
          <p:cNvSpPr/>
          <p:nvPr/>
        </p:nvSpPr>
        <p:spPr>
          <a:xfrm>
            <a:off x="6943593" y="1057448"/>
            <a:ext cx="601248" cy="139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1700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4" name="Picture 5" descr="Graphical user interface, text, application, email&#10;&#10;Description automatically generated">
            <a:extLst>
              <a:ext uri="{FF2B5EF4-FFF2-40B4-BE49-F238E27FC236}">
                <a16:creationId xmlns:a16="http://schemas.microsoft.com/office/drawing/2014/main" id="{CE645E1C-C728-921F-D0F4-43B1F8757583}"/>
              </a:ext>
            </a:extLst>
          </p:cNvPr>
          <p:cNvPicPr>
            <a:picLocks noChangeAspect="1"/>
          </p:cNvPicPr>
          <p:nvPr/>
        </p:nvPicPr>
        <p:blipFill>
          <a:blip r:embed="rId2"/>
          <a:stretch>
            <a:fillRect/>
          </a:stretch>
        </p:blipFill>
        <p:spPr>
          <a:xfrm>
            <a:off x="4724400" y="375268"/>
            <a:ext cx="6260925" cy="5825628"/>
          </a:xfrm>
          <a:prstGeom prst="rect">
            <a:avLst/>
          </a:prstGeom>
        </p:spPr>
      </p:pic>
      <p:pic>
        <p:nvPicPr>
          <p:cNvPr id="6" name="Picture 6">
            <a:extLst>
              <a:ext uri="{FF2B5EF4-FFF2-40B4-BE49-F238E27FC236}">
                <a16:creationId xmlns:a16="http://schemas.microsoft.com/office/drawing/2014/main" id="{31A45752-D908-2A4F-1699-7FA3D5C050D5}"/>
              </a:ext>
            </a:extLst>
          </p:cNvPr>
          <p:cNvPicPr>
            <a:picLocks noChangeAspect="1"/>
          </p:cNvPicPr>
          <p:nvPr/>
        </p:nvPicPr>
        <p:blipFill>
          <a:blip r:embed="rId3"/>
          <a:stretch>
            <a:fillRect/>
          </a:stretch>
        </p:blipFill>
        <p:spPr>
          <a:xfrm>
            <a:off x="4724400" y="5971392"/>
            <a:ext cx="4580350" cy="228338"/>
          </a:xfrm>
          <a:prstGeom prst="rect">
            <a:avLst/>
          </a:prstGeom>
        </p:spPr>
      </p:pic>
      <p:sp>
        <p:nvSpPr>
          <p:cNvPr id="7" name="Rectangle 6">
            <a:extLst>
              <a:ext uri="{FF2B5EF4-FFF2-40B4-BE49-F238E27FC236}">
                <a16:creationId xmlns:a16="http://schemas.microsoft.com/office/drawing/2014/main" id="{D4A80307-A5D2-6827-89C7-394C8F86184F}"/>
              </a:ext>
            </a:extLst>
          </p:cNvPr>
          <p:cNvSpPr/>
          <p:nvPr/>
        </p:nvSpPr>
        <p:spPr>
          <a:xfrm>
            <a:off x="5858004" y="1886210"/>
            <a:ext cx="709808" cy="177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ovid Safe - Tourisme en toute sécurité au Camping Barcelona">
            <a:extLst>
              <a:ext uri="{FF2B5EF4-FFF2-40B4-BE49-F238E27FC236}">
                <a16:creationId xmlns:a16="http://schemas.microsoft.com/office/drawing/2014/main" id="{6E9A279B-C775-9DF2-D2F0-675E5ED8D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381" y="2357436"/>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A1CDCC7-AA75-F774-8B14-4C20F098CB27}"/>
              </a:ext>
            </a:extLst>
          </p:cNvPr>
          <p:cNvSpPr txBox="1"/>
          <p:nvPr/>
        </p:nvSpPr>
        <p:spPr>
          <a:xfrm>
            <a:off x="1566888" y="4560407"/>
            <a:ext cx="1208985" cy="369332"/>
          </a:xfrm>
          <a:prstGeom prst="rect">
            <a:avLst/>
          </a:prstGeom>
          <a:noFill/>
        </p:spPr>
        <p:txBody>
          <a:bodyPr wrap="none" rtlCol="0">
            <a:spAutoFit/>
          </a:bodyPr>
          <a:lstStyle/>
          <a:p>
            <a:r>
              <a:rPr lang="fr-FR" b="1">
                <a:solidFill>
                  <a:srgbClr val="00B050"/>
                </a:solidFill>
              </a:rPr>
              <a:t>Légitime</a:t>
            </a:r>
          </a:p>
        </p:txBody>
      </p:sp>
    </p:spTree>
    <p:extLst>
      <p:ext uri="{BB962C8B-B14F-4D97-AF65-F5344CB8AC3E}">
        <p14:creationId xmlns:p14="http://schemas.microsoft.com/office/powerpoint/2010/main" val="410327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2C6A-0536-4E81-B166-6BDC78EFB42C}"/>
              </a:ext>
            </a:extLst>
          </p:cNvPr>
          <p:cNvSpPr>
            <a:spLocks noGrp="1"/>
          </p:cNvSpPr>
          <p:nvPr>
            <p:ph type="title"/>
          </p:nvPr>
        </p:nvSpPr>
        <p:spPr/>
        <p:txBody>
          <a:bodyPr/>
          <a:lstStyle/>
          <a:p>
            <a:r>
              <a:rPr lang="fr-FR"/>
              <a:t>Exemples de mail</a:t>
            </a:r>
            <a:br>
              <a:rPr lang="fr-FR"/>
            </a:br>
            <a:r>
              <a:rPr lang="fr-FR" sz="2400" b="0"/>
              <a:t>Phishing ou légitime?</a:t>
            </a:r>
            <a:endParaRPr lang="fr-FR" b="0"/>
          </a:p>
        </p:txBody>
      </p:sp>
      <p:pic>
        <p:nvPicPr>
          <p:cNvPr id="6" name="Picture 2" descr="Icône Alerte, attention, danger, erreur, notification, avertissement  Gratuit de Mobile Basic Vol. 1">
            <a:extLst>
              <a:ext uri="{FF2B5EF4-FFF2-40B4-BE49-F238E27FC236}">
                <a16:creationId xmlns:a16="http://schemas.microsoft.com/office/drawing/2014/main" id="{01DFFFC0-59C7-439F-8B17-35C2E5F29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544" y="2865151"/>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42377E-F456-4624-AE28-F39116A47CBA}"/>
              </a:ext>
            </a:extLst>
          </p:cNvPr>
          <p:cNvSpPr txBox="1"/>
          <p:nvPr/>
        </p:nvSpPr>
        <p:spPr>
          <a:xfrm>
            <a:off x="1882408" y="4978782"/>
            <a:ext cx="1215397" cy="369332"/>
          </a:xfrm>
          <a:prstGeom prst="rect">
            <a:avLst/>
          </a:prstGeom>
          <a:noFill/>
        </p:spPr>
        <p:txBody>
          <a:bodyPr wrap="none" rtlCol="0">
            <a:spAutoFit/>
          </a:bodyPr>
          <a:lstStyle/>
          <a:p>
            <a:r>
              <a:rPr lang="fr-FR" b="1">
                <a:solidFill>
                  <a:srgbClr val="FF0000"/>
                </a:solidFill>
              </a:rPr>
              <a:t>Phishing</a:t>
            </a:r>
          </a:p>
        </p:txBody>
      </p:sp>
      <p:pic>
        <p:nvPicPr>
          <p:cNvPr id="4" name="Picture 4" descr="Graphical user interface, text&#10;&#10;Description automatically generated">
            <a:extLst>
              <a:ext uri="{FF2B5EF4-FFF2-40B4-BE49-F238E27FC236}">
                <a16:creationId xmlns:a16="http://schemas.microsoft.com/office/drawing/2014/main" id="{62A9616E-5B3E-2749-B4E3-60AD629777DB}"/>
              </a:ext>
            </a:extLst>
          </p:cNvPr>
          <p:cNvPicPr>
            <a:picLocks noChangeAspect="1"/>
          </p:cNvPicPr>
          <p:nvPr/>
        </p:nvPicPr>
        <p:blipFill>
          <a:blip r:embed="rId3"/>
          <a:stretch>
            <a:fillRect/>
          </a:stretch>
        </p:blipFill>
        <p:spPr>
          <a:xfrm>
            <a:off x="5935249" y="312352"/>
            <a:ext cx="5739007" cy="5304283"/>
          </a:xfrm>
          <a:prstGeom prst="rect">
            <a:avLst/>
          </a:prstGeom>
        </p:spPr>
      </p:pic>
      <p:pic>
        <p:nvPicPr>
          <p:cNvPr id="5" name="Picture 6">
            <a:extLst>
              <a:ext uri="{FF2B5EF4-FFF2-40B4-BE49-F238E27FC236}">
                <a16:creationId xmlns:a16="http://schemas.microsoft.com/office/drawing/2014/main" id="{EF103276-55EE-41F5-A130-1E9975391445}"/>
              </a:ext>
            </a:extLst>
          </p:cNvPr>
          <p:cNvPicPr>
            <a:picLocks noChangeAspect="1"/>
          </p:cNvPicPr>
          <p:nvPr/>
        </p:nvPicPr>
        <p:blipFill>
          <a:blip r:embed="rId4"/>
          <a:stretch>
            <a:fillRect/>
          </a:stretch>
        </p:blipFill>
        <p:spPr>
          <a:xfrm>
            <a:off x="1639410" y="1341786"/>
            <a:ext cx="2733675" cy="771525"/>
          </a:xfrm>
          <a:prstGeom prst="rect">
            <a:avLst/>
          </a:prstGeom>
        </p:spPr>
      </p:pic>
      <p:pic>
        <p:nvPicPr>
          <p:cNvPr id="7" name="Picture 8">
            <a:extLst>
              <a:ext uri="{FF2B5EF4-FFF2-40B4-BE49-F238E27FC236}">
                <a16:creationId xmlns:a16="http://schemas.microsoft.com/office/drawing/2014/main" id="{B0E40CF6-CCB7-4F99-C3E1-9E15F718870F}"/>
              </a:ext>
            </a:extLst>
          </p:cNvPr>
          <p:cNvPicPr>
            <a:picLocks noChangeAspect="1"/>
          </p:cNvPicPr>
          <p:nvPr/>
        </p:nvPicPr>
        <p:blipFill>
          <a:blip r:embed="rId5"/>
          <a:stretch>
            <a:fillRect/>
          </a:stretch>
        </p:blipFill>
        <p:spPr>
          <a:xfrm>
            <a:off x="5935249" y="5612130"/>
            <a:ext cx="4538597" cy="341438"/>
          </a:xfrm>
          <a:prstGeom prst="rect">
            <a:avLst/>
          </a:prstGeom>
        </p:spPr>
      </p:pic>
    </p:spTree>
    <p:extLst>
      <p:ext uri="{BB962C8B-B14F-4D97-AF65-F5344CB8AC3E}">
        <p14:creationId xmlns:p14="http://schemas.microsoft.com/office/powerpoint/2010/main" val="11009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Quiz</a:t>
            </a:r>
          </a:p>
        </p:txBody>
      </p:sp>
    </p:spTree>
    <p:custDataLst>
      <p:tags r:id="rId1"/>
    </p:custDataLst>
    <p:extLst>
      <p:ext uri="{BB962C8B-B14F-4D97-AF65-F5344CB8AC3E}">
        <p14:creationId xmlns:p14="http://schemas.microsoft.com/office/powerpoint/2010/main" val="2099728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1</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25</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lstStyle/>
          <a:p>
            <a:pPr>
              <a:lnSpc>
                <a:spcPct val="107000"/>
              </a:lnSpc>
              <a:spcBef>
                <a:spcPts val="1200"/>
              </a:spcBef>
              <a:spcAft>
                <a:spcPts val="1200"/>
              </a:spcAft>
            </a:pPr>
            <a:r>
              <a:rPr lang="fr-FR" sz="1800" b="1">
                <a:solidFill>
                  <a:srgbClr val="333333"/>
                </a:solidFill>
                <a:effectLst/>
                <a:latin typeface="+mj-lt"/>
                <a:ea typeface="Times New Roman" panose="02020603050405020304" pitchFamily="18" charset="0"/>
                <a:cs typeface="Times New Roman" panose="02020603050405020304" pitchFamily="18" charset="0"/>
              </a:rPr>
              <a:t>Parmi les fichiers suivants reçus par courriel, lesquels sont sans risque pour un ordinateur ? </a:t>
            </a:r>
            <a:endParaRPr lang="fr-FR" sz="1800">
              <a:effectLst/>
              <a:latin typeface="+mj-lt"/>
              <a:ea typeface="Calibri" panose="020F0502020204030204" pitchFamily="34" charset="0"/>
              <a:cs typeface="Times New Roman" panose="02020603050405020304" pitchFamily="18" charset="0"/>
            </a:endParaRP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Un fichier texte seul: Travail.txt</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Un fichier image: Travail.exe</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Un fichier de traitement de texte: Travail.doc</a:t>
            </a:r>
          </a:p>
          <a:p>
            <a:pPr lvl="1">
              <a:lnSpc>
                <a:spcPct val="107000"/>
              </a:lnSpc>
              <a:spcAft>
                <a:spcPts val="750"/>
              </a:spcAft>
              <a:buFont typeface="Wingdings" panose="05000000000000000000" pitchFamily="2" charset="2"/>
              <a:buChar char="q"/>
            </a:pPr>
            <a:r>
              <a:rPr lang="fr-FR" sz="1700">
                <a:solidFill>
                  <a:srgbClr val="333333"/>
                </a:solidFill>
                <a:latin typeface="+mj-lt"/>
                <a:ea typeface="Times New Roman" panose="02020603050405020304" pitchFamily="18" charset="0"/>
                <a:cs typeface="Times New Roman" panose="02020603050405020304" pitchFamily="18" charset="0"/>
              </a:rPr>
              <a:t> </a:t>
            </a:r>
            <a:r>
              <a:rPr lang="fr-FR" sz="1700">
                <a:solidFill>
                  <a:srgbClr val="333333"/>
                </a:solidFill>
                <a:effectLst/>
                <a:latin typeface="+mj-lt"/>
                <a:ea typeface="Times New Roman" panose="02020603050405020304" pitchFamily="18" charset="0"/>
                <a:cs typeface="Times New Roman" panose="02020603050405020304" pitchFamily="18" charset="0"/>
              </a:rPr>
              <a:t>Un fichier compressé: Travail.zip</a:t>
            </a:r>
            <a:endParaRPr lang="fr-FR" sz="1700">
              <a:effectLst/>
              <a:latin typeface="+mj-lt"/>
              <a:ea typeface="Calibri" panose="020F0502020204030204" pitchFamily="34" charset="0"/>
              <a:cs typeface="Times New Roman" panose="02020603050405020304" pitchFamily="18" charset="0"/>
            </a:endParaRPr>
          </a:p>
          <a:p>
            <a:endParaRPr lang="fr-FR">
              <a:latin typeface="+mj-lt"/>
            </a:endParaRPr>
          </a:p>
        </p:txBody>
      </p:sp>
    </p:spTree>
    <p:custDataLst>
      <p:tags r:id="rId1"/>
    </p:custDataLst>
    <p:extLst>
      <p:ext uri="{BB962C8B-B14F-4D97-AF65-F5344CB8AC3E}">
        <p14:creationId xmlns:p14="http://schemas.microsoft.com/office/powerpoint/2010/main" val="285126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2</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26</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normAutofit/>
          </a:bodyPr>
          <a:lstStyle/>
          <a:p>
            <a:pPr>
              <a:lnSpc>
                <a:spcPct val="107000"/>
              </a:lnSpc>
              <a:spcAft>
                <a:spcPts val="800"/>
              </a:spcAft>
            </a:pPr>
            <a:r>
              <a:rPr lang="fr-FR" sz="1800" b="1">
                <a:solidFill>
                  <a:srgbClr val="333333"/>
                </a:solidFill>
                <a:effectLst/>
                <a:latin typeface="+mj-lt"/>
                <a:ea typeface="Times New Roman" panose="02020603050405020304" pitchFamily="18" charset="0"/>
                <a:cs typeface="Times New Roman" panose="02020603050405020304" pitchFamily="18" charset="0"/>
              </a:rPr>
              <a:t>Parmi les mots de passe suivants, lequel est le plus sécurisé ? </a:t>
            </a:r>
            <a:endParaRPr lang="fr-FR" sz="1800">
              <a:effectLst/>
              <a:latin typeface="+mj-lt"/>
              <a:ea typeface="Calibri" panose="020F0502020204030204" pitchFamily="34" charset="0"/>
              <a:cs typeface="Times New Roman" panose="02020603050405020304" pitchFamily="18" charset="0"/>
            </a:endParaRP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Caroline</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24031988</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UV67!rv@O</a:t>
            </a:r>
          </a:p>
          <a:p>
            <a:pPr lvl="1">
              <a:lnSpc>
                <a:spcPct val="107000"/>
              </a:lnSpc>
              <a:spcAft>
                <a:spcPts val="750"/>
              </a:spcAft>
              <a:buFont typeface="Wingdings" panose="05000000000000000000" pitchFamily="2" charset="2"/>
              <a:buChar char="q"/>
            </a:pPr>
            <a:r>
              <a:rPr lang="fr-FR" sz="1700">
                <a:solidFill>
                  <a:srgbClr val="333333"/>
                </a:solidFill>
                <a:latin typeface="+mj-lt"/>
                <a:ea typeface="Times New Roman" panose="02020603050405020304" pitchFamily="18" charset="0"/>
                <a:cs typeface="Times New Roman" panose="02020603050405020304" pitchFamily="18" charset="0"/>
              </a:rPr>
              <a:t> je pars au travail à 9H par train</a:t>
            </a:r>
            <a:endParaRPr lang="fr-FR" sz="170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8597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3</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27</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normAutofit/>
          </a:bodyPr>
          <a:lstStyle/>
          <a:p>
            <a:pPr>
              <a:lnSpc>
                <a:spcPct val="107000"/>
              </a:lnSpc>
              <a:spcAft>
                <a:spcPts val="800"/>
              </a:spcAft>
            </a:pPr>
            <a:r>
              <a:rPr lang="fr-FR" sz="1800" b="1">
                <a:solidFill>
                  <a:srgbClr val="333333"/>
                </a:solidFill>
                <a:effectLst/>
                <a:latin typeface="+mj-lt"/>
                <a:ea typeface="Times New Roman" panose="02020603050405020304" pitchFamily="18" charset="0"/>
                <a:cs typeface="Times New Roman" panose="02020603050405020304" pitchFamily="18" charset="0"/>
              </a:rPr>
              <a:t>Parmi les types de fichiers suivants, quels sont ceux qui sont susceptibles de contenir des virus?</a:t>
            </a:r>
            <a:endParaRPr lang="fr-FR" sz="1800">
              <a:effectLst/>
              <a:latin typeface="+mj-lt"/>
              <a:ea typeface="Calibri" panose="020F0502020204030204" pitchFamily="34" charset="0"/>
              <a:cs typeface="Times New Roman" panose="02020603050405020304" pitchFamily="18" charset="0"/>
            </a:endParaRP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Zip</a:t>
            </a:r>
          </a:p>
          <a:p>
            <a:pPr lvl="1">
              <a:lnSpc>
                <a:spcPct val="107000"/>
              </a:lnSpc>
              <a:spcAft>
                <a:spcPts val="750"/>
              </a:spcAft>
              <a:buFont typeface="Wingdings" panose="05000000000000000000" pitchFamily="2" charset="2"/>
              <a:buChar char="q"/>
            </a:pPr>
            <a:r>
              <a:rPr lang="fr-FR" sz="1700">
                <a:solidFill>
                  <a:srgbClr val="333333"/>
                </a:solidFill>
                <a:latin typeface="+mj-lt"/>
                <a:ea typeface="Times New Roman" panose="02020603050405020304" pitchFamily="18" charset="0"/>
                <a:cs typeface="Times New Roman" panose="02020603050405020304" pitchFamily="18" charset="0"/>
              </a:rPr>
              <a:t> </a:t>
            </a:r>
            <a:r>
              <a:rPr lang="fr-FR" sz="1700">
                <a:solidFill>
                  <a:srgbClr val="333333"/>
                </a:solidFill>
                <a:effectLst/>
                <a:latin typeface="+mj-lt"/>
                <a:ea typeface="Times New Roman" panose="02020603050405020304" pitchFamily="18" charset="0"/>
                <a:cs typeface="Times New Roman" panose="02020603050405020304" pitchFamily="18" charset="0"/>
              </a:rPr>
              <a:t>exe</a:t>
            </a:r>
          </a:p>
          <a:p>
            <a:pPr lvl="1">
              <a:lnSpc>
                <a:spcPct val="107000"/>
              </a:lnSpc>
              <a:spcAft>
                <a:spcPts val="750"/>
              </a:spcAft>
              <a:buFont typeface="Wingdings" panose="05000000000000000000" pitchFamily="2" charset="2"/>
              <a:buChar char="q"/>
            </a:pPr>
            <a:r>
              <a:rPr lang="fr-FR" sz="1700">
                <a:solidFill>
                  <a:srgbClr val="333333"/>
                </a:solidFill>
                <a:latin typeface="+mj-lt"/>
                <a:ea typeface="Times New Roman" panose="02020603050405020304" pitchFamily="18" charset="0"/>
                <a:cs typeface="Times New Roman" panose="02020603050405020304" pitchFamily="18" charset="0"/>
              </a:rPr>
              <a:t> </a:t>
            </a:r>
            <a:r>
              <a:rPr lang="fr-FR" sz="1700">
                <a:solidFill>
                  <a:srgbClr val="333333"/>
                </a:solidFill>
                <a:effectLst/>
                <a:latin typeface="+mj-lt"/>
                <a:ea typeface="Times New Roman" panose="02020603050405020304" pitchFamily="18" charset="0"/>
                <a:cs typeface="Times New Roman" panose="02020603050405020304" pitchFamily="18" charset="0"/>
              </a:rPr>
              <a:t>jpg</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a:t>
            </a:r>
            <a:r>
              <a:rPr lang="fr-FR" sz="1700" err="1">
                <a:solidFill>
                  <a:srgbClr val="333333"/>
                </a:solidFill>
                <a:latin typeface="+mj-lt"/>
                <a:ea typeface="Times New Roman" panose="02020603050405020304" pitchFamily="18" charset="0"/>
                <a:cs typeface="Times New Roman" panose="02020603050405020304" pitchFamily="18" charset="0"/>
              </a:rPr>
              <a:t>x</a:t>
            </a:r>
            <a:r>
              <a:rPr lang="fr-FR" sz="1700" err="1">
                <a:solidFill>
                  <a:srgbClr val="333333"/>
                </a:solidFill>
                <a:effectLst/>
                <a:latin typeface="+mj-lt"/>
                <a:ea typeface="Times New Roman" panose="02020603050405020304" pitchFamily="18" charset="0"/>
                <a:cs typeface="Times New Roman" panose="02020603050405020304" pitchFamily="18" charset="0"/>
              </a:rPr>
              <a:t>ls</a:t>
            </a:r>
            <a:endParaRPr lang="fr-FR" sz="1700">
              <a:solidFill>
                <a:srgbClr val="333333"/>
              </a:solidFill>
              <a:effectLst/>
              <a:latin typeface="+mj-lt"/>
              <a:ea typeface="Times New Roman" panose="02020603050405020304" pitchFamily="18" charset="0"/>
              <a:cs typeface="Times New Roman" panose="02020603050405020304" pitchFamily="18" charset="0"/>
            </a:endParaRP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docx</a:t>
            </a:r>
            <a:endParaRPr lang="fr-FR" sz="170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3746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4</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28</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normAutofit/>
          </a:bodyPr>
          <a:lstStyle/>
          <a:p>
            <a:pPr>
              <a:lnSpc>
                <a:spcPct val="107000"/>
              </a:lnSpc>
              <a:spcAft>
                <a:spcPts val="800"/>
              </a:spcAft>
            </a:pPr>
            <a:r>
              <a:rPr lang="fr-FR" sz="1800" b="1">
                <a:solidFill>
                  <a:srgbClr val="333333"/>
                </a:solidFill>
                <a:effectLst/>
                <a:latin typeface="+mj-lt"/>
                <a:ea typeface="Times New Roman" panose="02020603050405020304" pitchFamily="18" charset="0"/>
                <a:cs typeface="Times New Roman" panose="02020603050405020304" pitchFamily="18" charset="0"/>
              </a:rPr>
              <a:t>Parmi les affirmations suivantes à propos d'un virus informatique, lesquelles sont vraies ? </a:t>
            </a:r>
            <a:endParaRPr lang="fr-FR" sz="1800">
              <a:effectLst/>
              <a:latin typeface="+mj-lt"/>
              <a:ea typeface="Calibri" panose="020F0502020204030204" pitchFamily="34" charset="0"/>
              <a:cs typeface="Times New Roman" panose="02020603050405020304" pitchFamily="18" charset="0"/>
            </a:endParaRP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Il ne pourra jamais s'installer si l'ordinateur possède un anti-virus</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II peut utiliser le réseau pour se propager</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Il ne s'attrape que par la messagerie électronique</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Il détruit systématiquement tous les fichiers du disque dur</a:t>
            </a:r>
          </a:p>
          <a:p>
            <a:pPr lvl="1">
              <a:lnSpc>
                <a:spcPct val="107000"/>
              </a:lnSpc>
              <a:spcAft>
                <a:spcPts val="750"/>
              </a:spcAft>
              <a:buFont typeface="Wingdings" panose="05000000000000000000" pitchFamily="2" charset="2"/>
              <a:buChar char="q"/>
            </a:pPr>
            <a:r>
              <a:rPr lang="fr-FR" sz="1700">
                <a:solidFill>
                  <a:srgbClr val="333333"/>
                </a:solidFill>
                <a:effectLst/>
                <a:latin typeface="+mj-lt"/>
                <a:ea typeface="Times New Roman" panose="02020603050405020304" pitchFamily="18" charset="0"/>
                <a:cs typeface="Times New Roman" panose="02020603050405020304" pitchFamily="18" charset="0"/>
              </a:rPr>
              <a:t> II peut prendre le contrôle de l'ordinateur</a:t>
            </a:r>
            <a:endParaRPr lang="fr-FR" sz="170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3842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5</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29</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normAutofit/>
          </a:bodyPr>
          <a:lstStyle/>
          <a:p>
            <a:pPr algn="just">
              <a:lnSpc>
                <a:spcPct val="107000"/>
              </a:lnSpc>
              <a:spcBef>
                <a:spcPts val="1200"/>
              </a:spcBef>
              <a:spcAft>
                <a:spcPts val="1200"/>
              </a:spcAft>
            </a:pPr>
            <a:r>
              <a:rPr lang="fr-FR" sz="1700" b="1">
                <a:effectLst/>
                <a:latin typeface="+mj-lt"/>
                <a:ea typeface="Calibri" panose="020F0502020204030204" pitchFamily="34" charset="0"/>
                <a:cs typeface="Times New Roman" panose="02020603050405020304" pitchFamily="18" charset="0"/>
              </a:rPr>
              <a:t>Lorsque je suis en déplacement à l'extérieur de l'entreprise, comment puis-je continuer à participer à la sécurité de mon entreprise (choisissez la réponse la plus précise) ?</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En désactivant l'anti-virus, pour ne pas consommer</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En installant un antivirus plus efficace</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En réalisant moi-même des « scan antivirus » sur mon poste</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En utilisant mon poste de travail à l'abri des regards indiscrets, et en n'installant aucun logiciel non autorisé sur mon poste</a:t>
            </a:r>
          </a:p>
        </p:txBody>
      </p:sp>
    </p:spTree>
    <p:extLst>
      <p:ext uri="{BB962C8B-B14F-4D97-AF65-F5344CB8AC3E}">
        <p14:creationId xmlns:p14="http://schemas.microsoft.com/office/powerpoint/2010/main" val="216720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55498-C608-4C28-8B4B-A83B47D05ADD}"/>
              </a:ext>
            </a:extLst>
          </p:cNvPr>
          <p:cNvSpPr>
            <a:spLocks noGrp="1"/>
          </p:cNvSpPr>
          <p:nvPr>
            <p:ph type="title"/>
          </p:nvPr>
        </p:nvSpPr>
        <p:spPr/>
        <p:txBody>
          <a:bodyPr/>
          <a:lstStyle/>
          <a:p>
            <a:r>
              <a:rPr lang="fr-FR"/>
              <a:t>L’importance d’avoir un mot de passe robuste</a:t>
            </a:r>
          </a:p>
        </p:txBody>
      </p:sp>
      <p:graphicFrame>
        <p:nvGraphicFramePr>
          <p:cNvPr id="9" name="Tableau 8">
            <a:extLst>
              <a:ext uri="{FF2B5EF4-FFF2-40B4-BE49-F238E27FC236}">
                <a16:creationId xmlns:a16="http://schemas.microsoft.com/office/drawing/2014/main" id="{7E59EB46-0D22-4D36-89F1-0E380620956A}"/>
              </a:ext>
            </a:extLst>
          </p:cNvPr>
          <p:cNvGraphicFramePr>
            <a:graphicFrameLocks noGrp="1"/>
          </p:cNvGraphicFramePr>
          <p:nvPr>
            <p:extLst>
              <p:ext uri="{D42A27DB-BD31-4B8C-83A1-F6EECF244321}">
                <p14:modId xmlns:p14="http://schemas.microsoft.com/office/powerpoint/2010/main" val="2941764576"/>
              </p:ext>
            </p:extLst>
          </p:nvPr>
        </p:nvGraphicFramePr>
        <p:xfrm>
          <a:off x="928468" y="1238866"/>
          <a:ext cx="8450072" cy="3109644"/>
        </p:xfrm>
        <a:graphic>
          <a:graphicData uri="http://schemas.openxmlformats.org/drawingml/2006/table">
            <a:tbl>
              <a:tblPr firstRow="1">
                <a:tableStyleId>{21E4AEA4-8DFA-4A89-87EB-49C32662AFE0}</a:tableStyleId>
              </a:tblPr>
              <a:tblGrid>
                <a:gridCol w="5672109">
                  <a:extLst>
                    <a:ext uri="{9D8B030D-6E8A-4147-A177-3AD203B41FA5}">
                      <a16:colId xmlns:a16="http://schemas.microsoft.com/office/drawing/2014/main" val="1520260868"/>
                    </a:ext>
                  </a:extLst>
                </a:gridCol>
                <a:gridCol w="2777963">
                  <a:extLst>
                    <a:ext uri="{9D8B030D-6E8A-4147-A177-3AD203B41FA5}">
                      <a16:colId xmlns:a16="http://schemas.microsoft.com/office/drawing/2014/main" val="554558640"/>
                    </a:ext>
                  </a:extLst>
                </a:gridCol>
              </a:tblGrid>
              <a:tr h="373606">
                <a:tc>
                  <a:txBody>
                    <a:bodyPr/>
                    <a:lstStyle/>
                    <a:p>
                      <a:pPr algn="ctr"/>
                      <a:r>
                        <a:rPr lang="fr-FR" sz="1200">
                          <a:solidFill>
                            <a:schemeClr val="tx1"/>
                          </a:solidFill>
                          <a:effectLst/>
                          <a:latin typeface="+mn-lt"/>
                        </a:rPr>
                        <a:t>Type de mot de passe</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200">
                          <a:solidFill>
                            <a:schemeClr val="tx1"/>
                          </a:solidFill>
                          <a:effectLst/>
                          <a:latin typeface="+mn-lt"/>
                        </a:rPr>
                        <a:t>Temps machine pour </a:t>
                      </a:r>
                    </a:p>
                    <a:p>
                      <a:pPr algn="ctr"/>
                      <a:r>
                        <a:rPr lang="fr-FR" sz="1200">
                          <a:solidFill>
                            <a:schemeClr val="tx1"/>
                          </a:solidFill>
                          <a:effectLst/>
                          <a:latin typeface="+mn-lt"/>
                        </a:rPr>
                        <a:t>trouver un MdP</a:t>
                      </a:r>
                      <a:endParaRPr lang="fr-FR" sz="1200" err="1">
                        <a:solidFill>
                          <a:schemeClr val="tx1"/>
                        </a:solidFill>
                        <a:effectLst/>
                        <a:latin typeface="+mn-lt"/>
                      </a:endParaRP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7900676"/>
                  </a:ext>
                </a:extLst>
              </a:tr>
              <a:tr h="373606">
                <a:tc>
                  <a:txBody>
                    <a:bodyPr/>
                    <a:lstStyle/>
                    <a:p>
                      <a:r>
                        <a:rPr lang="fr-FR" sz="1200" noProof="0">
                          <a:effectLst/>
                          <a:latin typeface="+mn-lt"/>
                        </a:rPr>
                        <a:t>Un mot facile à saisir, </a:t>
                      </a:r>
                      <a:r>
                        <a:rPr lang="fr-FR" sz="1200" i="1" noProof="0">
                          <a:effectLst/>
                          <a:latin typeface="+mn-lt"/>
                        </a:rPr>
                        <a:t>ex: azerty ou 654321</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a:solidFill>
                            <a:schemeClr val="bg1"/>
                          </a:solidFill>
                          <a:effectLst/>
                          <a:latin typeface="+mn-lt"/>
                        </a:rPr>
                        <a:t>2 </a:t>
                      </a:r>
                      <a:r>
                        <a:rPr lang="fr-FR" sz="1200" noProof="0">
                          <a:solidFill>
                            <a:schemeClr val="bg1"/>
                          </a:solidFill>
                          <a:effectLst/>
                          <a:latin typeface="+mn-lt"/>
                        </a:rPr>
                        <a:t>millisecondes</a:t>
                      </a:r>
                      <a:endParaRPr lang="fr-FR" sz="1200">
                        <a:solidFill>
                          <a:schemeClr val="bg1"/>
                        </a:solidFill>
                        <a:effectLst/>
                        <a:latin typeface="+mn-lt"/>
                      </a:endParaRP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66759180"/>
                  </a:ext>
                </a:extLst>
              </a:tr>
              <a:tr h="373606">
                <a:tc>
                  <a:txBody>
                    <a:bodyPr/>
                    <a:lstStyle/>
                    <a:p>
                      <a:r>
                        <a:rPr lang="fr-FR" sz="1200" noProof="0">
                          <a:effectLst/>
                          <a:latin typeface="+mn-lt"/>
                        </a:rPr>
                        <a:t>Le nom de votre chien, </a:t>
                      </a:r>
                      <a:r>
                        <a:rPr lang="fr-FR" sz="1200" i="1" noProof="0">
                          <a:effectLst/>
                          <a:latin typeface="+mn-lt"/>
                        </a:rPr>
                        <a:t>ex : rex</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a:solidFill>
                            <a:schemeClr val="bg1"/>
                          </a:solidFill>
                          <a:effectLst/>
                          <a:latin typeface="+mn-lt"/>
                        </a:rPr>
                        <a:t>15 </a:t>
                      </a:r>
                      <a:r>
                        <a:rPr lang="fr-FR" sz="1200" noProof="0">
                          <a:solidFill>
                            <a:schemeClr val="bg1"/>
                          </a:solidFill>
                          <a:effectLst/>
                          <a:latin typeface="+mn-lt"/>
                        </a:rPr>
                        <a:t>millisecondes</a:t>
                      </a:r>
                      <a:endParaRPr lang="fr-FR" sz="1200">
                        <a:solidFill>
                          <a:schemeClr val="bg1"/>
                        </a:solidFill>
                        <a:effectLst/>
                        <a:latin typeface="+mn-lt"/>
                      </a:endParaRP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853458659"/>
                  </a:ext>
                </a:extLst>
              </a:tr>
              <a:tr h="373606">
                <a:tc>
                  <a:txBody>
                    <a:bodyPr/>
                    <a:lstStyle/>
                    <a:p>
                      <a:r>
                        <a:rPr lang="fr-FR" sz="1200" noProof="0">
                          <a:effectLst/>
                          <a:latin typeface="+mn-lt"/>
                        </a:rPr>
                        <a:t>Un nom commun, </a:t>
                      </a:r>
                      <a:r>
                        <a:rPr lang="fr-FR" sz="1200" i="1" noProof="0">
                          <a:effectLst/>
                          <a:latin typeface="+mn-lt"/>
                        </a:rPr>
                        <a:t>ex : novembre</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noProof="0">
                          <a:solidFill>
                            <a:schemeClr val="bg1"/>
                          </a:solidFill>
                          <a:effectLst/>
                          <a:latin typeface="+mn-lt"/>
                        </a:rPr>
                        <a:t>23 millisecondes</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94252962"/>
                  </a:ext>
                </a:extLst>
              </a:tr>
              <a:tr h="373606">
                <a:tc>
                  <a:txBody>
                    <a:bodyPr/>
                    <a:lstStyle/>
                    <a:p>
                      <a:r>
                        <a:rPr lang="fr-FR" sz="1200" noProof="0">
                          <a:effectLst/>
                          <a:latin typeface="+mn-lt"/>
                        </a:rPr>
                        <a:t>Un mot avec une substitution triviale de lettre par chiffre, ex: </a:t>
                      </a:r>
                      <a:r>
                        <a:rPr lang="fr-FR" sz="1200" i="1" noProof="0">
                          <a:effectLst/>
                          <a:latin typeface="+mn-lt"/>
                        </a:rPr>
                        <a:t>L4sVeg4s</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a:solidFill>
                            <a:schemeClr val="bg1"/>
                          </a:solidFill>
                          <a:effectLst/>
                          <a:latin typeface="+mn-lt"/>
                        </a:rPr>
                        <a:t>920 </a:t>
                      </a:r>
                      <a:r>
                        <a:rPr lang="fr-FR" sz="1200" noProof="0">
                          <a:solidFill>
                            <a:schemeClr val="bg1"/>
                          </a:solidFill>
                          <a:effectLst/>
                          <a:latin typeface="+mn-lt"/>
                        </a:rPr>
                        <a:t>millisecondes</a:t>
                      </a:r>
                      <a:endParaRPr lang="fr-FR" sz="1200">
                        <a:solidFill>
                          <a:schemeClr val="bg1"/>
                        </a:solidFill>
                        <a:effectLst/>
                        <a:latin typeface="+mn-lt"/>
                      </a:endParaRP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334662180"/>
                  </a:ext>
                </a:extLst>
              </a:tr>
              <a:tr h="373606">
                <a:tc>
                  <a:txBody>
                    <a:bodyPr/>
                    <a:lstStyle/>
                    <a:p>
                      <a:r>
                        <a:rPr lang="fr-FR" sz="1200" noProof="0">
                          <a:effectLst/>
                          <a:latin typeface="+mn-lt"/>
                        </a:rPr>
                        <a:t>Une suite de chiffres usuelle pour vous : </a:t>
                      </a:r>
                      <a:r>
                        <a:rPr lang="fr-FR" sz="1200" i="1" noProof="0">
                          <a:effectLst/>
                          <a:latin typeface="+mn-lt"/>
                        </a:rPr>
                        <a:t>une date ou un code postal</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a:solidFill>
                            <a:schemeClr val="bg1"/>
                          </a:solidFill>
                          <a:effectLst/>
                          <a:latin typeface="+mn-lt"/>
                        </a:rPr>
                        <a:t>2 secondes</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735967502"/>
                  </a:ext>
                </a:extLst>
              </a:tr>
              <a:tr h="373606">
                <a:tc>
                  <a:txBody>
                    <a:bodyPr/>
                    <a:lstStyle/>
                    <a:p>
                      <a:r>
                        <a:rPr lang="fr-FR" sz="1200" noProof="0">
                          <a:effectLst/>
                          <a:latin typeface="+mn-lt"/>
                        </a:rPr>
                        <a:t>Une suite de caractères au hasard : </a:t>
                      </a:r>
                      <a:r>
                        <a:rPr lang="fr-FR" sz="1200" i="1" noProof="0">
                          <a:effectLst/>
                          <a:latin typeface="+mn-lt"/>
                        </a:rPr>
                        <a:t>p%9y#k&amp;yFm?</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a:effectLst/>
                          <a:latin typeface="+mn-lt"/>
                        </a:rPr>
                        <a:t>90 millions de siècles</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182939681"/>
                  </a:ext>
                </a:extLst>
              </a:tr>
              <a:tr h="373606">
                <a:tc>
                  <a:txBody>
                    <a:bodyPr/>
                    <a:lstStyle/>
                    <a:p>
                      <a:r>
                        <a:rPr lang="fr-FR" sz="1200" kern="1200" noProof="0" dirty="0">
                          <a:solidFill>
                            <a:schemeClr val="dk1"/>
                          </a:solidFill>
                          <a:effectLst/>
                          <a:latin typeface="+mn-lt"/>
                          <a:ea typeface="+mn-ea"/>
                          <a:cs typeface="+mn-cs"/>
                        </a:rPr>
                        <a:t>4 mots choisis au hasard : </a:t>
                      </a:r>
                      <a:r>
                        <a:rPr lang="fr-FR" sz="1200" i="1" noProof="0" dirty="0">
                          <a:effectLst/>
                          <a:latin typeface="+mn-lt"/>
                        </a:rPr>
                        <a:t>location immeuble jardin parking</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fr-FR" sz="1200" dirty="0">
                          <a:solidFill>
                            <a:schemeClr val="tx1"/>
                          </a:solidFill>
                          <a:effectLst/>
                          <a:latin typeface="+mn-lt"/>
                        </a:rPr>
                        <a:t>3 700 milliards de siècles</a:t>
                      </a:r>
                    </a:p>
                  </a:txBody>
                  <a:tcPr marL="64321" marR="64321" marT="64321" marB="643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857094497"/>
                  </a:ext>
                </a:extLst>
              </a:tr>
            </a:tbl>
          </a:graphicData>
        </a:graphic>
      </p:graphicFrame>
      <p:pic>
        <p:nvPicPr>
          <p:cNvPr id="12" name="Graphique 11" descr="Visage triste à remplissage solide avec un remplissage uni">
            <a:extLst>
              <a:ext uri="{FF2B5EF4-FFF2-40B4-BE49-F238E27FC236}">
                <a16:creationId xmlns:a16="http://schemas.microsoft.com/office/drawing/2014/main" id="{9409D9EA-E5CF-4330-946F-D7E030E013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83549" y="1738488"/>
            <a:ext cx="375102" cy="375102"/>
          </a:xfrm>
          <a:prstGeom prst="rect">
            <a:avLst/>
          </a:prstGeom>
        </p:spPr>
      </p:pic>
      <p:pic>
        <p:nvPicPr>
          <p:cNvPr id="14" name="Graphique 13" descr="Visage au large sourire avec remplissage solide avec un remplissage uni">
            <a:extLst>
              <a:ext uri="{FF2B5EF4-FFF2-40B4-BE49-F238E27FC236}">
                <a16:creationId xmlns:a16="http://schemas.microsoft.com/office/drawing/2014/main" id="{C81EDEE6-C893-4793-8500-A56B25081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49" y="3973407"/>
            <a:ext cx="375102" cy="375102"/>
          </a:xfrm>
          <a:prstGeom prst="rect">
            <a:avLst/>
          </a:prstGeom>
        </p:spPr>
      </p:pic>
      <p:sp>
        <p:nvSpPr>
          <p:cNvPr id="15" name="Rectangle : coins arrondis 14">
            <a:extLst>
              <a:ext uri="{FF2B5EF4-FFF2-40B4-BE49-F238E27FC236}">
                <a16:creationId xmlns:a16="http://schemas.microsoft.com/office/drawing/2014/main" id="{3793139F-9BF8-417D-83BA-075E1B785E46}"/>
              </a:ext>
            </a:extLst>
          </p:cNvPr>
          <p:cNvSpPr/>
          <p:nvPr/>
        </p:nvSpPr>
        <p:spPr>
          <a:xfrm>
            <a:off x="9601960" y="1738488"/>
            <a:ext cx="135576" cy="2610021"/>
          </a:xfrm>
          <a:prstGeom prst="roundRect">
            <a:avLst/>
          </a:prstGeom>
          <a:gradFill>
            <a:gsLst>
              <a:gs pos="57000">
                <a:srgbClr val="C00000"/>
              </a:gs>
              <a:gs pos="100000">
                <a:schemeClr val="accent5"/>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contenu 2">
            <a:extLst>
              <a:ext uri="{FF2B5EF4-FFF2-40B4-BE49-F238E27FC236}">
                <a16:creationId xmlns:a16="http://schemas.microsoft.com/office/drawing/2014/main" id="{188EFA44-50E0-4A74-A9A6-E934B470FFFA}"/>
              </a:ext>
            </a:extLst>
          </p:cNvPr>
          <p:cNvSpPr>
            <a:spLocks noGrp="1"/>
          </p:cNvSpPr>
          <p:nvPr>
            <p:ph idx="1"/>
          </p:nvPr>
        </p:nvSpPr>
        <p:spPr>
          <a:xfrm>
            <a:off x="852485" y="4645759"/>
            <a:ext cx="11175392" cy="1440308"/>
          </a:xfrm>
        </p:spPr>
        <p:txBody>
          <a:bodyPr>
            <a:normAutofit/>
          </a:bodyPr>
          <a:lstStyle/>
          <a:p>
            <a:pPr>
              <a:buClr>
                <a:schemeClr val="tx1"/>
              </a:buClr>
              <a:buFont typeface="Wingdings" panose="05000000000000000000" pitchFamily="2" charset="2"/>
              <a:buChar char="è"/>
            </a:pPr>
            <a:r>
              <a:rPr lang="fr-FR" b="1"/>
              <a:t>Eviter</a:t>
            </a:r>
            <a:r>
              <a:rPr lang="fr-FR"/>
              <a:t> d’y inclure : votre nom, prénom, code postal, date et année de naissance</a:t>
            </a:r>
          </a:p>
          <a:p>
            <a:pPr>
              <a:buClr>
                <a:schemeClr val="tx1"/>
              </a:buClr>
              <a:buFont typeface="Wingdings" panose="05000000000000000000" pitchFamily="2" charset="2"/>
              <a:buChar char="è"/>
            </a:pPr>
            <a:r>
              <a:rPr lang="fr-FR" b="1"/>
              <a:t>Privilégier</a:t>
            </a:r>
            <a:r>
              <a:rPr lang="fr-FR"/>
              <a:t> </a:t>
            </a:r>
            <a:r>
              <a:rPr lang="fr-FR" b="1">
                <a:solidFill>
                  <a:schemeClr val="accent5">
                    <a:lumMod val="75000"/>
                  </a:schemeClr>
                </a:solidFill>
              </a:rPr>
              <a:t>l’utilisation de phrases secrètes </a:t>
            </a:r>
            <a:r>
              <a:rPr lang="fr-FR"/>
              <a:t>au lieu de simples mots de passe </a:t>
            </a:r>
          </a:p>
          <a:p>
            <a:pPr lvl="2"/>
            <a:r>
              <a:rPr lang="fr-FR" b="1"/>
              <a:t>Exemple 1</a:t>
            </a:r>
            <a:r>
              <a:rPr lang="fr-FR"/>
              <a:t> : CeciEst1MotdeP4sseDeTest!</a:t>
            </a:r>
          </a:p>
          <a:p>
            <a:pPr lvl="2"/>
            <a:r>
              <a:rPr lang="fr-FR" b="1"/>
              <a:t>Exemple 2</a:t>
            </a:r>
            <a:r>
              <a:rPr lang="fr-FR"/>
              <a:t> : JeMange5fruits&amp;légumes/jour</a:t>
            </a:r>
          </a:p>
        </p:txBody>
      </p:sp>
    </p:spTree>
    <p:custDataLst>
      <p:tags r:id="rId1"/>
    </p:custDataLst>
    <p:extLst>
      <p:ext uri="{BB962C8B-B14F-4D97-AF65-F5344CB8AC3E}">
        <p14:creationId xmlns:p14="http://schemas.microsoft.com/office/powerpoint/2010/main" val="385824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3C85E-160C-4674-B012-17D54B89535B}"/>
              </a:ext>
            </a:extLst>
          </p:cNvPr>
          <p:cNvSpPr>
            <a:spLocks noGrp="1"/>
          </p:cNvSpPr>
          <p:nvPr>
            <p:ph type="title"/>
          </p:nvPr>
        </p:nvSpPr>
        <p:spPr/>
        <p:txBody>
          <a:bodyPr/>
          <a:lstStyle/>
          <a:p>
            <a:r>
              <a:rPr lang="fr-FR"/>
              <a:t>Question 6</a:t>
            </a:r>
          </a:p>
        </p:txBody>
      </p:sp>
      <p:sp>
        <p:nvSpPr>
          <p:cNvPr id="6" name="Espace réservé du numéro de diapositive 5">
            <a:extLst>
              <a:ext uri="{FF2B5EF4-FFF2-40B4-BE49-F238E27FC236}">
                <a16:creationId xmlns:a16="http://schemas.microsoft.com/office/drawing/2014/main" id="{40046714-2E8B-46A0-8BB7-E06DBC234738}"/>
              </a:ext>
            </a:extLst>
          </p:cNvPr>
          <p:cNvSpPr>
            <a:spLocks noGrp="1"/>
          </p:cNvSpPr>
          <p:nvPr>
            <p:ph type="sldNum" sz="quarter" idx="12"/>
          </p:nvPr>
        </p:nvSpPr>
        <p:spPr/>
        <p:txBody>
          <a:bodyPr/>
          <a:lstStyle/>
          <a:p>
            <a:r>
              <a:rPr lang="fr-FR"/>
              <a:t>p.</a:t>
            </a:r>
            <a:fld id="{B96A81EA-E9A3-4097-8A44-733FED6BDB3C}" type="slidenum">
              <a:rPr lang="fr-FR" smtClean="0"/>
              <a:pPr/>
              <a:t>30</a:t>
            </a:fld>
            <a:endParaRPr lang="fr-FR"/>
          </a:p>
        </p:txBody>
      </p:sp>
      <p:sp>
        <p:nvSpPr>
          <p:cNvPr id="9" name="Content Placeholder 8">
            <a:extLst>
              <a:ext uri="{FF2B5EF4-FFF2-40B4-BE49-F238E27FC236}">
                <a16:creationId xmlns:a16="http://schemas.microsoft.com/office/drawing/2014/main" id="{3F76FA61-262D-4B47-86AD-268B661D5E03}"/>
              </a:ext>
            </a:extLst>
          </p:cNvPr>
          <p:cNvSpPr>
            <a:spLocks noGrp="1"/>
          </p:cNvSpPr>
          <p:nvPr>
            <p:ph idx="1"/>
          </p:nvPr>
        </p:nvSpPr>
        <p:spPr>
          <a:xfrm>
            <a:off x="528485" y="1700982"/>
            <a:ext cx="11329218" cy="2920180"/>
          </a:xfrm>
        </p:spPr>
        <p:txBody>
          <a:bodyPr>
            <a:normAutofit/>
          </a:bodyPr>
          <a:lstStyle/>
          <a:p>
            <a:pPr>
              <a:lnSpc>
                <a:spcPct val="107000"/>
              </a:lnSpc>
              <a:spcAft>
                <a:spcPts val="800"/>
              </a:spcAft>
            </a:pPr>
            <a:r>
              <a:rPr lang="fr-FR" sz="1700" b="1">
                <a:effectLst/>
                <a:latin typeface="+mj-lt"/>
                <a:ea typeface="Calibri" panose="020F0502020204030204" pitchFamily="34" charset="0"/>
                <a:cs typeface="Times New Roman" panose="02020603050405020304" pitchFamily="18" charset="0"/>
              </a:rPr>
              <a:t>Vous recevez un e-mail en anglais d'une personne que vous ne connaissez pas...</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Vous le lisez, vous n'ouvrez pas la pièce jointe mais vous cliquez sur un lien</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Vous le lisez et vous ouvrez la pièce jointe (y'a pas de risque!)</a:t>
            </a:r>
          </a:p>
          <a:p>
            <a:pPr lvl="1">
              <a:lnSpc>
                <a:spcPct val="107000"/>
              </a:lnSpc>
              <a:spcAft>
                <a:spcPts val="800"/>
              </a:spcAft>
              <a:buFont typeface="Wingdings" panose="05000000000000000000" pitchFamily="2" charset="2"/>
              <a:buChar char="q"/>
            </a:pPr>
            <a:r>
              <a:rPr lang="fr-FR">
                <a:effectLst/>
                <a:latin typeface="+mj-lt"/>
                <a:ea typeface="Calibri" panose="020F0502020204030204" pitchFamily="34" charset="0"/>
                <a:cs typeface="Times New Roman" panose="02020603050405020304" pitchFamily="18" charset="0"/>
              </a:rPr>
              <a:t> Vous le supprimez directement</a:t>
            </a:r>
          </a:p>
          <a:p>
            <a:pPr lvl="1">
              <a:lnSpc>
                <a:spcPct val="107000"/>
              </a:lnSpc>
              <a:spcAft>
                <a:spcPts val="800"/>
              </a:spcAft>
              <a:buFont typeface="Wingdings" panose="05000000000000000000" pitchFamily="2" charset="2"/>
              <a:buChar char="q"/>
            </a:pPr>
            <a:r>
              <a:rPr lang="fr-FR">
                <a:latin typeface="+mj-lt"/>
                <a:ea typeface="Calibri" panose="020F0502020204030204" pitchFamily="34" charset="0"/>
                <a:cs typeface="Times New Roman" panose="02020603050405020304" pitchFamily="18" charset="0"/>
              </a:rPr>
              <a:t> Vous le signaler immédiatement à l’équipe sécurité ou via le plugin Outlook</a:t>
            </a:r>
            <a:endParaRPr lang="fr-FR">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651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une 22">
            <a:extLst>
              <a:ext uri="{FF2B5EF4-FFF2-40B4-BE49-F238E27FC236}">
                <a16:creationId xmlns:a16="http://schemas.microsoft.com/office/drawing/2014/main" id="{A36FBF18-FDA5-4840-BBD9-046E1327BD2E}"/>
              </a:ext>
            </a:extLst>
          </p:cNvPr>
          <p:cNvSpPr/>
          <p:nvPr/>
        </p:nvSpPr>
        <p:spPr>
          <a:xfrm flipH="1">
            <a:off x="272479" y="1156489"/>
            <a:ext cx="1034320" cy="5023273"/>
          </a:xfrm>
          <a:prstGeom prst="moon">
            <a:avLst>
              <a:gd name="adj" fmla="val 7897"/>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C3555498-C608-4C28-8B4B-A83B47D05ADD}"/>
              </a:ext>
            </a:extLst>
          </p:cNvPr>
          <p:cNvSpPr>
            <a:spLocks noGrp="1"/>
          </p:cNvSpPr>
          <p:nvPr>
            <p:ph type="title"/>
          </p:nvPr>
        </p:nvSpPr>
        <p:spPr/>
        <p:txBody>
          <a:bodyPr/>
          <a:lstStyle/>
          <a:p>
            <a:r>
              <a:rPr lang="fr-FR" sz="2800"/>
              <a:t>Mot de passe - </a:t>
            </a:r>
            <a:r>
              <a:rPr lang="fr-FR" sz="2800" b="1"/>
              <a:t>Les bonnes pratiques</a:t>
            </a:r>
          </a:p>
        </p:txBody>
      </p:sp>
      <p:sp>
        <p:nvSpPr>
          <p:cNvPr id="19" name="Rectangle : coins arrondis 18">
            <a:extLst>
              <a:ext uri="{FF2B5EF4-FFF2-40B4-BE49-F238E27FC236}">
                <a16:creationId xmlns:a16="http://schemas.microsoft.com/office/drawing/2014/main" id="{22F6CA8F-C20B-4E16-9527-1046D57849E7}"/>
              </a:ext>
            </a:extLst>
          </p:cNvPr>
          <p:cNvSpPr/>
          <p:nvPr/>
        </p:nvSpPr>
        <p:spPr>
          <a:xfrm>
            <a:off x="1268334" y="1160014"/>
            <a:ext cx="10080000" cy="525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On évite la suite numérique, même à 10 chiffres ! :  0123456789</a:t>
            </a:r>
          </a:p>
        </p:txBody>
      </p:sp>
      <p:sp>
        <p:nvSpPr>
          <p:cNvPr id="20" name="Rectangle : coins arrondis 19">
            <a:extLst>
              <a:ext uri="{FF2B5EF4-FFF2-40B4-BE49-F238E27FC236}">
                <a16:creationId xmlns:a16="http://schemas.microsoft.com/office/drawing/2014/main" id="{083E4841-F670-48CE-93A2-A965ABCD430E}"/>
              </a:ext>
            </a:extLst>
          </p:cNvPr>
          <p:cNvSpPr/>
          <p:nvPr/>
        </p:nvSpPr>
        <p:spPr>
          <a:xfrm>
            <a:off x="1590066" y="1908765"/>
            <a:ext cx="9758268" cy="5256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Sur mobile aussi on muscle son mot de passe (6 caractères min.) avec ou sans biométrie et on met un verrouillage auto</a:t>
            </a:r>
          </a:p>
        </p:txBody>
      </p:sp>
      <p:sp>
        <p:nvSpPr>
          <p:cNvPr id="24" name="Rectangle : coins arrondis 23">
            <a:extLst>
              <a:ext uri="{FF2B5EF4-FFF2-40B4-BE49-F238E27FC236}">
                <a16:creationId xmlns:a16="http://schemas.microsoft.com/office/drawing/2014/main" id="{25276314-2505-416B-983E-8CEAC0385F43}"/>
              </a:ext>
            </a:extLst>
          </p:cNvPr>
          <p:cNvSpPr/>
          <p:nvPr/>
        </p:nvSpPr>
        <p:spPr>
          <a:xfrm>
            <a:off x="1871820" y="2657516"/>
            <a:ext cx="9476514" cy="525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Dans le doute, on ne s’abstient pas, on change de </a:t>
            </a:r>
            <a:r>
              <a:rPr lang="fr-FR" err="1"/>
              <a:t>MdP</a:t>
            </a:r>
            <a:endParaRPr lang="fr-FR"/>
          </a:p>
        </p:txBody>
      </p:sp>
      <p:sp>
        <p:nvSpPr>
          <p:cNvPr id="25" name="Rectangle : coins arrondis 24">
            <a:extLst>
              <a:ext uri="{FF2B5EF4-FFF2-40B4-BE49-F238E27FC236}">
                <a16:creationId xmlns:a16="http://schemas.microsoft.com/office/drawing/2014/main" id="{03F20B0C-15F8-444D-8DAB-35382066B2E4}"/>
              </a:ext>
            </a:extLst>
          </p:cNvPr>
          <p:cNvSpPr/>
          <p:nvPr/>
        </p:nvSpPr>
        <p:spPr>
          <a:xfrm>
            <a:off x="1590066" y="4904590"/>
            <a:ext cx="9747936" cy="525600"/>
          </a:xfrm>
          <a:prstGeom prst="round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a:t>Activer la double authentification, pour être doublement confiant</a:t>
            </a:r>
          </a:p>
        </p:txBody>
      </p:sp>
      <p:sp>
        <p:nvSpPr>
          <p:cNvPr id="28" name="Rectangle : coins arrondis 27">
            <a:extLst>
              <a:ext uri="{FF2B5EF4-FFF2-40B4-BE49-F238E27FC236}">
                <a16:creationId xmlns:a16="http://schemas.microsoft.com/office/drawing/2014/main" id="{E2493355-74BD-4FF9-8586-C500C05F6823}"/>
              </a:ext>
            </a:extLst>
          </p:cNvPr>
          <p:cNvSpPr/>
          <p:nvPr/>
        </p:nvSpPr>
        <p:spPr>
          <a:xfrm>
            <a:off x="1871820" y="4155084"/>
            <a:ext cx="9476514" cy="525600"/>
          </a:xfrm>
          <a:prstGeom prst="round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Un mot de passe, c’est comme sa brosse à dent, c’est personnel !</a:t>
            </a:r>
          </a:p>
        </p:txBody>
      </p:sp>
      <p:sp>
        <p:nvSpPr>
          <p:cNvPr id="29" name="Rectangle : coins arrondis 28">
            <a:extLst>
              <a:ext uri="{FF2B5EF4-FFF2-40B4-BE49-F238E27FC236}">
                <a16:creationId xmlns:a16="http://schemas.microsoft.com/office/drawing/2014/main" id="{F28A6300-2A5A-42E8-991A-77B4AAE0E74D}"/>
              </a:ext>
            </a:extLst>
          </p:cNvPr>
          <p:cNvSpPr/>
          <p:nvPr/>
        </p:nvSpPr>
        <p:spPr>
          <a:xfrm>
            <a:off x="532266" y="1156932"/>
            <a:ext cx="546918" cy="525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1</a:t>
            </a:r>
          </a:p>
        </p:txBody>
      </p:sp>
      <p:sp>
        <p:nvSpPr>
          <p:cNvPr id="21" name="Rectangle : coins arrondis 20">
            <a:extLst>
              <a:ext uri="{FF2B5EF4-FFF2-40B4-BE49-F238E27FC236}">
                <a16:creationId xmlns:a16="http://schemas.microsoft.com/office/drawing/2014/main" id="{60C84EE9-D957-445D-9553-37F987EA195F}"/>
              </a:ext>
            </a:extLst>
          </p:cNvPr>
          <p:cNvSpPr/>
          <p:nvPr/>
        </p:nvSpPr>
        <p:spPr>
          <a:xfrm>
            <a:off x="2135683" y="3406267"/>
            <a:ext cx="9212651" cy="52642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On évite le recyclage ! On s’interdit d’utiliser le même mot de passe pour tous nos comptes</a:t>
            </a:r>
          </a:p>
        </p:txBody>
      </p:sp>
      <p:sp>
        <p:nvSpPr>
          <p:cNvPr id="22" name="Rectangle : coins arrondis 21">
            <a:extLst>
              <a:ext uri="{FF2B5EF4-FFF2-40B4-BE49-F238E27FC236}">
                <a16:creationId xmlns:a16="http://schemas.microsoft.com/office/drawing/2014/main" id="{40681E9F-4067-46FE-AD07-2A22D99966C9}"/>
              </a:ext>
            </a:extLst>
          </p:cNvPr>
          <p:cNvSpPr/>
          <p:nvPr/>
        </p:nvSpPr>
        <p:spPr>
          <a:xfrm>
            <a:off x="1268334" y="5653341"/>
            <a:ext cx="10080000" cy="52642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a:t>Quand on a plein de lingots (ou de Bitcoins), on les met au coffre, les </a:t>
            </a:r>
            <a:r>
              <a:rPr lang="fr-FR" err="1"/>
              <a:t>MdP</a:t>
            </a:r>
            <a:r>
              <a:rPr lang="fr-FR"/>
              <a:t> c’est pareil</a:t>
            </a:r>
          </a:p>
        </p:txBody>
      </p:sp>
      <p:sp>
        <p:nvSpPr>
          <p:cNvPr id="36" name="Rectangle : coins arrondis 35">
            <a:extLst>
              <a:ext uri="{FF2B5EF4-FFF2-40B4-BE49-F238E27FC236}">
                <a16:creationId xmlns:a16="http://schemas.microsoft.com/office/drawing/2014/main" id="{A9AC182C-1011-4E2E-B05C-6FF1A080E746}"/>
              </a:ext>
            </a:extLst>
          </p:cNvPr>
          <p:cNvSpPr/>
          <p:nvPr/>
        </p:nvSpPr>
        <p:spPr>
          <a:xfrm>
            <a:off x="853998" y="1906470"/>
            <a:ext cx="546918" cy="5256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2</a:t>
            </a:r>
          </a:p>
        </p:txBody>
      </p:sp>
      <p:sp>
        <p:nvSpPr>
          <p:cNvPr id="37" name="Rectangle : coins arrondis 36">
            <a:extLst>
              <a:ext uri="{FF2B5EF4-FFF2-40B4-BE49-F238E27FC236}">
                <a16:creationId xmlns:a16="http://schemas.microsoft.com/office/drawing/2014/main" id="{CEDC6F77-B416-4B92-95F2-74E53DEAFDF6}"/>
              </a:ext>
            </a:extLst>
          </p:cNvPr>
          <p:cNvSpPr/>
          <p:nvPr/>
        </p:nvSpPr>
        <p:spPr>
          <a:xfrm>
            <a:off x="1135752" y="2656008"/>
            <a:ext cx="546918" cy="52560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3</a:t>
            </a:r>
          </a:p>
        </p:txBody>
      </p:sp>
      <p:sp>
        <p:nvSpPr>
          <p:cNvPr id="38" name="Rectangle : coins arrondis 37">
            <a:extLst>
              <a:ext uri="{FF2B5EF4-FFF2-40B4-BE49-F238E27FC236}">
                <a16:creationId xmlns:a16="http://schemas.microsoft.com/office/drawing/2014/main" id="{57D70C51-D89E-4D1D-8BD9-F30B898FD7D4}"/>
              </a:ext>
            </a:extLst>
          </p:cNvPr>
          <p:cNvSpPr/>
          <p:nvPr/>
        </p:nvSpPr>
        <p:spPr>
          <a:xfrm>
            <a:off x="1399615" y="3405546"/>
            <a:ext cx="546918" cy="525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4</a:t>
            </a:r>
          </a:p>
        </p:txBody>
      </p:sp>
      <p:sp>
        <p:nvSpPr>
          <p:cNvPr id="39" name="Rectangle : coins arrondis 38">
            <a:extLst>
              <a:ext uri="{FF2B5EF4-FFF2-40B4-BE49-F238E27FC236}">
                <a16:creationId xmlns:a16="http://schemas.microsoft.com/office/drawing/2014/main" id="{5D0A7E78-B6B6-44BD-801F-9BAFB1810185}"/>
              </a:ext>
            </a:extLst>
          </p:cNvPr>
          <p:cNvSpPr/>
          <p:nvPr/>
        </p:nvSpPr>
        <p:spPr>
          <a:xfrm>
            <a:off x="1135752" y="4155084"/>
            <a:ext cx="546918" cy="525600"/>
          </a:xfrm>
          <a:prstGeom prst="round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a:t>5</a:t>
            </a:r>
          </a:p>
        </p:txBody>
      </p:sp>
      <p:sp>
        <p:nvSpPr>
          <p:cNvPr id="40" name="Rectangle : coins arrondis 39">
            <a:extLst>
              <a:ext uri="{FF2B5EF4-FFF2-40B4-BE49-F238E27FC236}">
                <a16:creationId xmlns:a16="http://schemas.microsoft.com/office/drawing/2014/main" id="{F07B8BAC-E46D-4F32-8606-F40B801D7DBB}"/>
              </a:ext>
            </a:extLst>
          </p:cNvPr>
          <p:cNvSpPr/>
          <p:nvPr/>
        </p:nvSpPr>
        <p:spPr>
          <a:xfrm>
            <a:off x="853998" y="4904622"/>
            <a:ext cx="546918" cy="525600"/>
          </a:xfrm>
          <a:prstGeom prst="round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a:t>6</a:t>
            </a:r>
          </a:p>
        </p:txBody>
      </p:sp>
      <p:sp>
        <p:nvSpPr>
          <p:cNvPr id="41" name="Rectangle : coins arrondis 40">
            <a:extLst>
              <a:ext uri="{FF2B5EF4-FFF2-40B4-BE49-F238E27FC236}">
                <a16:creationId xmlns:a16="http://schemas.microsoft.com/office/drawing/2014/main" id="{0EC3202C-3760-4EAC-9F80-34C5D9CFFC4F}"/>
              </a:ext>
            </a:extLst>
          </p:cNvPr>
          <p:cNvSpPr/>
          <p:nvPr/>
        </p:nvSpPr>
        <p:spPr>
          <a:xfrm>
            <a:off x="532266" y="5654162"/>
            <a:ext cx="546918" cy="5256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7</a:t>
            </a:r>
          </a:p>
        </p:txBody>
      </p:sp>
    </p:spTree>
    <p:custDataLst>
      <p:tags r:id="rId1"/>
    </p:custDataLst>
    <p:extLst>
      <p:ext uri="{BB962C8B-B14F-4D97-AF65-F5344CB8AC3E}">
        <p14:creationId xmlns:p14="http://schemas.microsoft.com/office/powerpoint/2010/main" val="413444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042541E-B5F9-4F80-BF2F-79F55CF21954}"/>
              </a:ext>
            </a:extLst>
          </p:cNvPr>
          <p:cNvSpPr>
            <a:spLocks noGrp="1"/>
          </p:cNvSpPr>
          <p:nvPr>
            <p:ph type="ctrTitle"/>
          </p:nvPr>
        </p:nvSpPr>
        <p:spPr>
          <a:xfrm>
            <a:off x="1711875" y="2547857"/>
            <a:ext cx="8397088" cy="2368086"/>
          </a:xfrm>
        </p:spPr>
        <p:txBody>
          <a:bodyPr>
            <a:normAutofit fontScale="90000"/>
          </a:bodyPr>
          <a:lstStyle/>
          <a:p>
            <a:r>
              <a:rPr lang="fr-FR" err="1"/>
              <a:t>Cybermois</a:t>
            </a:r>
            <a:br>
              <a:rPr lang="fr-FR"/>
            </a:br>
            <a:br>
              <a:rPr lang="fr-FR"/>
            </a:br>
            <a:r>
              <a:rPr lang="fr-FR"/>
              <a:t>Les Cyber rencontres</a:t>
            </a:r>
            <a:br>
              <a:rPr lang="fr-FR"/>
            </a:br>
            <a:endParaRPr lang="fr-FR"/>
          </a:p>
        </p:txBody>
      </p:sp>
      <p:sp>
        <p:nvSpPr>
          <p:cNvPr id="2" name="Rectangle 1">
            <a:extLst>
              <a:ext uri="{FF2B5EF4-FFF2-40B4-BE49-F238E27FC236}">
                <a16:creationId xmlns:a16="http://schemas.microsoft.com/office/drawing/2014/main" id="{EF2AAED0-7DB1-445C-8261-4DD29D63436A}"/>
              </a:ext>
            </a:extLst>
          </p:cNvPr>
          <p:cNvSpPr/>
          <p:nvPr/>
        </p:nvSpPr>
        <p:spPr>
          <a:xfrm>
            <a:off x="0" y="0"/>
            <a:ext cx="12192000" cy="632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cs typeface="Poppins"/>
              </a:rPr>
              <a:t>Les mots de passe, comment vivre avec ?</a:t>
            </a:r>
            <a:endParaRPr lang="fr-FR"/>
          </a:p>
        </p:txBody>
      </p:sp>
      <p:pic>
        <p:nvPicPr>
          <p:cNvPr id="8" name="Image 7">
            <a:extLst>
              <a:ext uri="{FF2B5EF4-FFF2-40B4-BE49-F238E27FC236}">
                <a16:creationId xmlns:a16="http://schemas.microsoft.com/office/drawing/2014/main" id="{4235DC78-0AFE-41FD-9130-A00C5AD09103}"/>
              </a:ext>
            </a:extLst>
          </p:cNvPr>
          <p:cNvPicPr>
            <a:picLocks noChangeAspect="1"/>
          </p:cNvPicPr>
          <p:nvPr/>
        </p:nvPicPr>
        <p:blipFill rotWithShape="1">
          <a:blip r:embed="rId4"/>
          <a:srcRect t="8009" b="-392"/>
          <a:stretch/>
        </p:blipFill>
        <p:spPr>
          <a:xfrm>
            <a:off x="0" y="-51759"/>
            <a:ext cx="12192000" cy="4988881"/>
          </a:xfrm>
          <a:prstGeom prst="rect">
            <a:avLst/>
          </a:prstGeom>
        </p:spPr>
      </p:pic>
      <p:sp>
        <p:nvSpPr>
          <p:cNvPr id="10" name="ZoneTexte 9">
            <a:extLst>
              <a:ext uri="{FF2B5EF4-FFF2-40B4-BE49-F238E27FC236}">
                <a16:creationId xmlns:a16="http://schemas.microsoft.com/office/drawing/2014/main" id="{92DBE944-7645-4F6F-9DD9-3E1213CD3F94}"/>
              </a:ext>
            </a:extLst>
          </p:cNvPr>
          <p:cNvSpPr txBox="1"/>
          <p:nvPr/>
        </p:nvSpPr>
        <p:spPr>
          <a:xfrm>
            <a:off x="2219307" y="5151556"/>
            <a:ext cx="6098874" cy="523220"/>
          </a:xfrm>
          <a:prstGeom prst="rect">
            <a:avLst/>
          </a:prstGeom>
          <a:noFill/>
        </p:spPr>
        <p:txBody>
          <a:bodyPr wrap="square">
            <a:spAutoFit/>
          </a:bodyPr>
          <a:lstStyle/>
          <a:p>
            <a:r>
              <a:rPr lang="fr-FR" sz="2800">
                <a:cs typeface="Poppins"/>
              </a:rPr>
              <a:t>Gestionnaire de mot de passe</a:t>
            </a:r>
            <a:endParaRPr lang="fr-FR" sz="2800"/>
          </a:p>
        </p:txBody>
      </p:sp>
      <p:pic>
        <p:nvPicPr>
          <p:cNvPr id="3" name="Picture 2">
            <a:extLst>
              <a:ext uri="{FF2B5EF4-FFF2-40B4-BE49-F238E27FC236}">
                <a16:creationId xmlns:a16="http://schemas.microsoft.com/office/drawing/2014/main" id="{2A84EE27-D7B5-8757-642A-2C6A617D947E}"/>
              </a:ext>
            </a:extLst>
          </p:cNvPr>
          <p:cNvPicPr>
            <a:picLocks noChangeAspect="1"/>
          </p:cNvPicPr>
          <p:nvPr/>
        </p:nvPicPr>
        <p:blipFill>
          <a:blip r:embed="rId5"/>
          <a:stretch>
            <a:fillRect/>
          </a:stretch>
        </p:blipFill>
        <p:spPr>
          <a:xfrm>
            <a:off x="9271000" y="3473831"/>
            <a:ext cx="2921000" cy="1422400"/>
          </a:xfrm>
          <a:prstGeom prst="rect">
            <a:avLst/>
          </a:prstGeom>
        </p:spPr>
      </p:pic>
      <p:sp>
        <p:nvSpPr>
          <p:cNvPr id="11" name="Sous-titre 4">
            <a:extLst>
              <a:ext uri="{FF2B5EF4-FFF2-40B4-BE49-F238E27FC236}">
                <a16:creationId xmlns:a16="http://schemas.microsoft.com/office/drawing/2014/main" id="{F5F1BEF5-45E2-858B-EEDB-A75FA1DEBB66}"/>
              </a:ext>
            </a:extLst>
          </p:cNvPr>
          <p:cNvSpPr>
            <a:spLocks noGrp="1"/>
          </p:cNvSpPr>
          <p:nvPr>
            <p:ph type="subTitle" idx="1"/>
          </p:nvPr>
        </p:nvSpPr>
        <p:spPr>
          <a:xfrm>
            <a:off x="373626" y="6383184"/>
            <a:ext cx="4288526" cy="371168"/>
          </a:xfrm>
        </p:spPr>
        <p:txBody>
          <a:bodyPr>
            <a:normAutofit/>
          </a:bodyPr>
          <a:lstStyle/>
          <a:p>
            <a:r>
              <a:rPr lang="fr-FR" b="1" dirty="0" err="1"/>
              <a:t>AoÛt</a:t>
            </a:r>
            <a:r>
              <a:rPr lang="fr-FR" b="1" dirty="0"/>
              <a:t> 2022 – CONFIDENTIEL – REPRODUCTION INTERDITE</a:t>
            </a:r>
          </a:p>
        </p:txBody>
      </p:sp>
    </p:spTree>
    <p:custDataLst>
      <p:tags r:id="rId1"/>
    </p:custDataLst>
    <p:extLst>
      <p:ext uri="{BB962C8B-B14F-4D97-AF65-F5344CB8AC3E}">
        <p14:creationId xmlns:p14="http://schemas.microsoft.com/office/powerpoint/2010/main" val="3593011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555498-C608-4C28-8B4B-A83B47D05ADD}"/>
              </a:ext>
            </a:extLst>
          </p:cNvPr>
          <p:cNvSpPr>
            <a:spLocks noGrp="1"/>
          </p:cNvSpPr>
          <p:nvPr>
            <p:ph type="title"/>
          </p:nvPr>
        </p:nvSpPr>
        <p:spPr/>
        <p:txBody>
          <a:bodyPr/>
          <a:lstStyle/>
          <a:p>
            <a:r>
              <a:rPr lang="fr-FR"/>
              <a:t>Gestionnaire de mots de passe</a:t>
            </a:r>
          </a:p>
        </p:txBody>
      </p:sp>
      <p:sp>
        <p:nvSpPr>
          <p:cNvPr id="3" name="Espace réservé du contenu 2">
            <a:extLst>
              <a:ext uri="{FF2B5EF4-FFF2-40B4-BE49-F238E27FC236}">
                <a16:creationId xmlns:a16="http://schemas.microsoft.com/office/drawing/2014/main" id="{B0DD149C-5797-42A2-8E72-F60EC2FD218E}"/>
              </a:ext>
            </a:extLst>
          </p:cNvPr>
          <p:cNvSpPr>
            <a:spLocks noGrp="1"/>
          </p:cNvSpPr>
          <p:nvPr>
            <p:ph idx="1"/>
          </p:nvPr>
        </p:nvSpPr>
        <p:spPr>
          <a:xfrm>
            <a:off x="2024695" y="1163379"/>
            <a:ext cx="9206281" cy="1141954"/>
          </a:xfrm>
          <a:noFill/>
          <a:ln>
            <a:noFill/>
          </a:ln>
        </p:spPr>
        <p:txBody>
          <a:bodyPr>
            <a:normAutofit fontScale="92500" lnSpcReduction="20000"/>
          </a:bodyPr>
          <a:lstStyle/>
          <a:p>
            <a:pPr marL="0" indent="0">
              <a:lnSpc>
                <a:spcPct val="100000"/>
              </a:lnSpc>
              <a:buNone/>
            </a:pPr>
            <a:r>
              <a:rPr lang="fr-FR" sz="2600">
                <a:ln w="22225">
                  <a:solidFill>
                    <a:schemeClr val="accent2"/>
                  </a:solidFill>
                  <a:prstDash val="solid"/>
                </a:ln>
                <a:solidFill>
                  <a:srgbClr val="501EFF"/>
                </a:solidFill>
              </a:rPr>
              <a:t>Pourquoi faire ?</a:t>
            </a:r>
          </a:p>
          <a:p>
            <a:pPr lvl="1">
              <a:lnSpc>
                <a:spcPct val="100000"/>
              </a:lnSpc>
              <a:spcBef>
                <a:spcPts val="600"/>
              </a:spcBef>
              <a:spcAft>
                <a:spcPts val="600"/>
              </a:spcAft>
              <a:buClr>
                <a:srgbClr val="61ACFF"/>
              </a:buClr>
              <a:buFont typeface="Wingdings" panose="05000000000000000000" pitchFamily="2" charset="2"/>
              <a:buChar char="§"/>
            </a:pPr>
            <a:r>
              <a:rPr lang="fr-FR" sz="1700" b="1"/>
              <a:t>Stockez</a:t>
            </a:r>
            <a:r>
              <a:rPr lang="fr-FR" sz="1700"/>
              <a:t> tous </a:t>
            </a:r>
            <a:r>
              <a:rPr lang="fr-FR" sz="1700" b="1"/>
              <a:t>vos mots de passe professionnels </a:t>
            </a:r>
            <a:r>
              <a:rPr lang="fr-FR" sz="1700"/>
              <a:t>à un </a:t>
            </a:r>
            <a:r>
              <a:rPr lang="fr-FR" sz="1700" b="1"/>
              <a:t>seul endroit </a:t>
            </a:r>
            <a:r>
              <a:rPr lang="fr-FR" sz="1700"/>
              <a:t>et ne retenez </a:t>
            </a:r>
          </a:p>
          <a:p>
            <a:pPr marL="358775" lvl="1" indent="0">
              <a:lnSpc>
                <a:spcPct val="100000"/>
              </a:lnSpc>
              <a:spcBef>
                <a:spcPts val="600"/>
              </a:spcBef>
              <a:spcAft>
                <a:spcPts val="600"/>
              </a:spcAft>
              <a:buClr>
                <a:srgbClr val="61ACFF"/>
              </a:buClr>
              <a:buNone/>
            </a:pPr>
            <a:r>
              <a:rPr lang="fr-FR" sz="1700"/>
              <a:t>qu’un seul mot de passe</a:t>
            </a:r>
            <a:r>
              <a:rPr lang="fr-FR" sz="2300" b="1">
                <a:ln w="22225">
                  <a:solidFill>
                    <a:schemeClr val="accent2"/>
                  </a:solidFill>
                  <a:prstDash val="solid"/>
                </a:ln>
                <a:solidFill>
                  <a:srgbClr val="61ACFF"/>
                </a:solidFill>
              </a:rPr>
              <a:t>	</a:t>
            </a:r>
            <a:endParaRPr lang="fr-FR" sz="2300"/>
          </a:p>
        </p:txBody>
      </p:sp>
      <p:pic>
        <p:nvPicPr>
          <p:cNvPr id="1032" name="Picture 8" descr="5 Best Password Ideas to Create a Strong Password - TalkBitz">
            <a:extLst>
              <a:ext uri="{FF2B5EF4-FFF2-40B4-BE49-F238E27FC236}">
                <a16:creationId xmlns:a16="http://schemas.microsoft.com/office/drawing/2014/main" id="{15475332-C593-4A6E-9695-1AD0CEAB9E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1250" b="66250" l="12561" r="85366">
                        <a14:foregroundMark x1="24756" y1="56458" x2="24756" y2="56458"/>
                        <a14:foregroundMark x1="17195" y1="53750" x2="17195" y2="53750"/>
                        <a14:foregroundMark x1="15610" y1="49583" x2="15610" y2="49583"/>
                        <a14:foregroundMark x1="22195" y1="35625" x2="22195" y2="35625"/>
                        <a14:foregroundMark x1="26829" y1="54792" x2="26829" y2="54792"/>
                        <a14:foregroundMark x1="27805" y1="54792" x2="27805" y2="54792"/>
                        <a14:foregroundMark x1="65000" y1="58125" x2="65000" y2="58125"/>
                        <a14:foregroundMark x1="68537" y1="63333" x2="68537" y2="63333"/>
                        <a14:foregroundMark x1="64512" y1="66042" x2="64512" y2="66042"/>
                        <a14:foregroundMark x1="77683" y1="52917" x2="77683" y2="52917"/>
                        <a14:foregroundMark x1="69634" y1="44167" x2="69634" y2="44167"/>
                        <a14:foregroundMark x1="20244" y1="36458" x2="20244" y2="36458"/>
                        <a14:foregroundMark x1="85366" y1="48542" x2="85366" y2="48542"/>
                        <a14:foregroundMark x1="12561" y1="51042" x2="12561" y2="51042"/>
                        <a14:foregroundMark x1="81341" y1="35625" x2="81341" y2="35625"/>
                        <a14:foregroundMark x1="77073" y1="36667" x2="77073" y2="36667"/>
                        <a14:foregroundMark x1="60366" y1="51042" x2="60366" y2="51042"/>
                        <a14:foregroundMark x1="57073" y1="51875" x2="57073" y2="51875"/>
                        <a14:foregroundMark x1="53293" y1="50625" x2="53293" y2="50625"/>
                        <a14:foregroundMark x1="50122" y1="51875" x2="50122" y2="51875"/>
                        <a14:foregroundMark x1="46098" y1="51250" x2="46098" y2="51250"/>
                        <a14:foregroundMark x1="42927" y1="50625" x2="42927" y2="50625"/>
                        <a14:foregroundMark x1="39512" y1="51042" x2="39512" y2="51042"/>
                        <a14:foregroundMark x1="35976" y1="51458" x2="35976" y2="51458"/>
                        <a14:foregroundMark x1="32927" y1="51875" x2="32927" y2="51875"/>
                        <a14:foregroundMark x1="21585" y1="32292" x2="21585" y2="32292"/>
                        <a14:foregroundMark x1="20244" y1="35208" x2="20244" y2="35208"/>
                        <a14:backgroundMark x1="65976" y1="63750" x2="65976" y2="63750"/>
                        <a14:backgroundMark x1="65610" y1="62917" x2="65610" y2="62917"/>
                        <a14:backgroundMark x1="65000" y1="63750" x2="65000" y2="63750"/>
                        <a14:backgroundMark x1="65122" y1="64792" x2="65122" y2="64792"/>
                        <a14:backgroundMark x1="66098" y1="63125" x2="66098" y2="63125"/>
                        <a14:backgroundMark x1="65854" y1="62708" x2="65854" y2="62708"/>
                        <a14:backgroundMark x1="65732" y1="62708" x2="65366" y2="62708"/>
                        <a14:backgroundMark x1="65488" y1="64167" x2="65488" y2="64167"/>
                        <a14:backgroundMark x1="65366" y1="64167" x2="65000" y2="64167"/>
                        <a14:backgroundMark x1="87561" y1="45000" x2="87561" y2="45000"/>
                        <a14:backgroundMark x1="87561" y1="45625" x2="87683" y2="48542"/>
                        <a14:backgroundMark x1="80488" y1="41875" x2="80488" y2="41875"/>
                        <a14:backgroundMark x1="81341" y1="45417" x2="81341" y2="45417"/>
                        <a14:backgroundMark x1="19878" y1="42500" x2="19878" y2="42500"/>
                        <a14:backgroundMark x1="27073" y1="43125" x2="27073" y2="43125"/>
                        <a14:backgroundMark x1="18780" y1="45208" x2="18780" y2="45208"/>
                        <a14:backgroundMark x1="18537" y1="46042" x2="18537" y2="46042"/>
                        <a14:backgroundMark x1="13049" y1="41667" x2="13049" y2="41667"/>
                        <a14:backgroundMark x1="12927" y1="41875" x2="12927" y2="41875"/>
                        <a14:backgroundMark x1="12927" y1="42083" x2="12927" y2="42083"/>
                        <a14:backgroundMark x1="87927" y1="50000" x2="87927" y2="50000"/>
                        <a14:backgroundMark x1="88049" y1="52708" x2="88049" y2="52708"/>
                        <a14:backgroundMark x1="87927" y1="52292" x2="87927" y2="52292"/>
                        <a14:backgroundMark x1="87927" y1="50833" x2="87927" y2="50833"/>
                        <a14:backgroundMark x1="87927" y1="52083" x2="87927" y2="52083"/>
                        <a14:backgroundMark x1="81341" y1="46250" x2="81341" y2="46250"/>
                        <a14:backgroundMark x1="87805" y1="51667" x2="87805" y2="51667"/>
                      </a14:backgroundRemoval>
                    </a14:imgEffect>
                  </a14:imgLayer>
                </a14:imgProps>
              </a:ext>
              <a:ext uri="{28A0092B-C50C-407E-A947-70E740481C1C}">
                <a14:useLocalDpi xmlns:a14="http://schemas.microsoft.com/office/drawing/2010/main" val="0"/>
              </a:ext>
            </a:extLst>
          </a:blip>
          <a:srcRect l="11843" t="26852" r="11988" b="28951"/>
          <a:stretch/>
        </p:blipFill>
        <p:spPr bwMode="auto">
          <a:xfrm>
            <a:off x="217748" y="3508333"/>
            <a:ext cx="1688938" cy="5736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654366F5-9A3A-4B60-B2E9-B8BA317BC1B3}"/>
              </a:ext>
            </a:extLst>
          </p:cNvPr>
          <p:cNvGrpSpPr/>
          <p:nvPr/>
        </p:nvGrpSpPr>
        <p:grpSpPr>
          <a:xfrm>
            <a:off x="568096" y="1208016"/>
            <a:ext cx="1080602" cy="856465"/>
            <a:chOff x="7168805" y="2435185"/>
            <a:chExt cx="1080602" cy="856465"/>
          </a:xfrm>
        </p:grpSpPr>
        <p:pic>
          <p:nvPicPr>
            <p:cNvPr id="1028" name="Picture 4" descr="Exhausted tired man sitting at his working place with computer in office, businessman with burning brain, emotional burnout concept, stress, headache, depression, psychological problems vector Illustration isolated on a white background.">
              <a:extLst>
                <a:ext uri="{FF2B5EF4-FFF2-40B4-BE49-F238E27FC236}">
                  <a16:creationId xmlns:a16="http://schemas.microsoft.com/office/drawing/2014/main" id="{95E266CE-6B1B-4FF4-94FE-3DC92E5A14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96" t="13370" r="17760" b="14811"/>
            <a:stretch/>
          </p:blipFill>
          <p:spPr bwMode="auto">
            <a:xfrm>
              <a:off x="7480904" y="2435186"/>
              <a:ext cx="768503" cy="856464"/>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que 19" descr="Panneau d’interdiction avec un remplissage uni">
              <a:extLst>
                <a:ext uri="{FF2B5EF4-FFF2-40B4-BE49-F238E27FC236}">
                  <a16:creationId xmlns:a16="http://schemas.microsoft.com/office/drawing/2014/main" id="{89DA482F-7877-47AB-AB15-F03E0707F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8805" y="2435185"/>
              <a:ext cx="506683" cy="506683"/>
            </a:xfrm>
            <a:prstGeom prst="rect">
              <a:avLst/>
            </a:prstGeom>
          </p:spPr>
        </p:pic>
      </p:grpSp>
      <p:grpSp>
        <p:nvGrpSpPr>
          <p:cNvPr id="15" name="Groupe 14">
            <a:extLst>
              <a:ext uri="{FF2B5EF4-FFF2-40B4-BE49-F238E27FC236}">
                <a16:creationId xmlns:a16="http://schemas.microsoft.com/office/drawing/2014/main" id="{063FDAF5-31EA-4BFE-A06C-2E0946E6CB4B}"/>
              </a:ext>
            </a:extLst>
          </p:cNvPr>
          <p:cNvGrpSpPr/>
          <p:nvPr/>
        </p:nvGrpSpPr>
        <p:grpSpPr>
          <a:xfrm>
            <a:off x="9858471" y="3203825"/>
            <a:ext cx="1372505" cy="1348843"/>
            <a:chOff x="9327833" y="3325891"/>
            <a:chExt cx="1372505" cy="1348843"/>
          </a:xfrm>
        </p:grpSpPr>
        <p:pic>
          <p:nvPicPr>
            <p:cNvPr id="18" name="Graphique 17" descr="Bitcoin avec un remplissage uni">
              <a:extLst>
                <a:ext uri="{FF2B5EF4-FFF2-40B4-BE49-F238E27FC236}">
                  <a16:creationId xmlns:a16="http://schemas.microsoft.com/office/drawing/2014/main" id="{92112B43-6577-4399-AF0C-209808A29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1100" y="4195539"/>
              <a:ext cx="429238" cy="429238"/>
            </a:xfrm>
            <a:prstGeom prst="rect">
              <a:avLst/>
            </a:prstGeom>
          </p:spPr>
        </p:pic>
        <p:pic>
          <p:nvPicPr>
            <p:cNvPr id="19" name="Graphique 18" descr="Connexions avec un remplissage uni">
              <a:extLst>
                <a:ext uri="{FF2B5EF4-FFF2-40B4-BE49-F238E27FC236}">
                  <a16:creationId xmlns:a16="http://schemas.microsoft.com/office/drawing/2014/main" id="{314BCE84-AB10-413A-A401-66D25B1036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38067" y="3325891"/>
              <a:ext cx="429238" cy="429238"/>
            </a:xfrm>
            <a:prstGeom prst="rect">
              <a:avLst/>
            </a:prstGeom>
          </p:spPr>
        </p:pic>
        <p:pic>
          <p:nvPicPr>
            <p:cNvPr id="21" name="Graphique 20" descr="Avis des clients avec un remplissage uni">
              <a:extLst>
                <a:ext uri="{FF2B5EF4-FFF2-40B4-BE49-F238E27FC236}">
                  <a16:creationId xmlns:a16="http://schemas.microsoft.com/office/drawing/2014/main" id="{071E7D2F-EAF7-46FC-83EB-3D2D6F5E7F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27833" y="4245496"/>
              <a:ext cx="429238" cy="429238"/>
            </a:xfrm>
            <a:prstGeom prst="rect">
              <a:avLst/>
            </a:prstGeom>
          </p:spPr>
        </p:pic>
        <p:pic>
          <p:nvPicPr>
            <p:cNvPr id="23" name="Graphique 22" descr="Argent volant avec un remplissage uni">
              <a:extLst>
                <a:ext uri="{FF2B5EF4-FFF2-40B4-BE49-F238E27FC236}">
                  <a16:creationId xmlns:a16="http://schemas.microsoft.com/office/drawing/2014/main" id="{7AB6D9EC-0EC2-450A-B269-5DA3F86D954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02049" y="3725712"/>
              <a:ext cx="429238" cy="429238"/>
            </a:xfrm>
            <a:prstGeom prst="rect">
              <a:avLst/>
            </a:prstGeom>
          </p:spPr>
        </p:pic>
        <p:pic>
          <p:nvPicPr>
            <p:cNvPr id="24" name="Graphique 23" descr="Internet des objets avec un remplissage uni">
              <a:extLst>
                <a:ext uri="{FF2B5EF4-FFF2-40B4-BE49-F238E27FC236}">
                  <a16:creationId xmlns:a16="http://schemas.microsoft.com/office/drawing/2014/main" id="{A73FF4FA-5080-41B8-9BF2-B6683C2459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936077" y="3725712"/>
              <a:ext cx="429238" cy="429238"/>
            </a:xfrm>
            <a:prstGeom prst="rect">
              <a:avLst/>
            </a:prstGeom>
          </p:spPr>
        </p:pic>
        <p:pic>
          <p:nvPicPr>
            <p:cNvPr id="25" name="Graphique 24" descr="Notes de musique avec un remplissage uni">
              <a:extLst>
                <a:ext uri="{FF2B5EF4-FFF2-40B4-BE49-F238E27FC236}">
                  <a16:creationId xmlns:a16="http://schemas.microsoft.com/office/drawing/2014/main" id="{8540ABAE-C9C3-4B0F-9F2E-7C2A441632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837072" y="4195539"/>
              <a:ext cx="429238" cy="429238"/>
            </a:xfrm>
            <a:prstGeom prst="rect">
              <a:avLst/>
            </a:prstGeom>
          </p:spPr>
        </p:pic>
      </p:grpSp>
      <p:sp>
        <p:nvSpPr>
          <p:cNvPr id="7" name="ZoneTexte 6">
            <a:extLst>
              <a:ext uri="{FF2B5EF4-FFF2-40B4-BE49-F238E27FC236}">
                <a16:creationId xmlns:a16="http://schemas.microsoft.com/office/drawing/2014/main" id="{369B6C29-C4CE-431D-ACE2-8E10D296A3A0}"/>
              </a:ext>
            </a:extLst>
          </p:cNvPr>
          <p:cNvSpPr txBox="1"/>
          <p:nvPr/>
        </p:nvSpPr>
        <p:spPr>
          <a:xfrm>
            <a:off x="0" y="5868267"/>
            <a:ext cx="12192000" cy="369332"/>
          </a:xfrm>
          <a:prstGeom prst="rect">
            <a:avLst/>
          </a:prstGeom>
          <a:solidFill>
            <a:srgbClr val="61ACF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a:t>Procédure bientôt disponible dans l’espace « Sécurité de l’Information » sur l’intranet</a:t>
            </a:r>
          </a:p>
        </p:txBody>
      </p:sp>
      <p:sp>
        <p:nvSpPr>
          <p:cNvPr id="28" name="Espace réservé du contenu 2">
            <a:extLst>
              <a:ext uri="{FF2B5EF4-FFF2-40B4-BE49-F238E27FC236}">
                <a16:creationId xmlns:a16="http://schemas.microsoft.com/office/drawing/2014/main" id="{0E957754-C0DC-4DD6-A6B0-3ADD48DFB162}"/>
              </a:ext>
            </a:extLst>
          </p:cNvPr>
          <p:cNvSpPr txBox="1">
            <a:spLocks/>
          </p:cNvSpPr>
          <p:nvPr/>
        </p:nvSpPr>
        <p:spPr>
          <a:xfrm>
            <a:off x="2024695" y="2765256"/>
            <a:ext cx="7515362" cy="2469048"/>
          </a:xfrm>
          <a:prstGeom prst="rect">
            <a:avLst/>
          </a:prstGeom>
          <a:noFill/>
          <a:ln>
            <a:noFill/>
          </a:ln>
        </p:spPr>
        <p:txBody>
          <a:bodyPr vert="horz" lIns="0" tIns="0" rIns="0" bIns="0" rtlCol="0">
            <a:normAutofit/>
          </a:bodyPr>
          <a:lstStyle>
            <a:lvl1pPr marL="358775" indent="-358775" algn="l" defTabSz="914400" rtl="0" eaLnBrk="1" latinLnBrk="0" hangingPunct="1">
              <a:lnSpc>
                <a:spcPct val="110000"/>
              </a:lnSpc>
              <a:spcBef>
                <a:spcPts val="600"/>
              </a:spcBef>
              <a:spcAft>
                <a:spcPts val="600"/>
              </a:spcAft>
              <a:buClr>
                <a:schemeClr val="accent1"/>
              </a:buClr>
              <a:buFont typeface="Arial" panose="020B0604020202020204" pitchFamily="34" charset="0"/>
              <a:buChar char="•"/>
              <a:defRPr sz="1700" kern="1200">
                <a:solidFill>
                  <a:schemeClr val="tx1"/>
                </a:solidFill>
                <a:latin typeface="+mn-lt"/>
                <a:ea typeface="+mn-ea"/>
                <a:cs typeface="+mn-cs"/>
              </a:defRPr>
            </a:lvl1pPr>
            <a:lvl2pPr marL="538163" indent="-179388" algn="l" defTabSz="914400" rtl="0" eaLnBrk="1" latinLnBrk="0" hangingPunct="1">
              <a:lnSpc>
                <a:spcPct val="110000"/>
              </a:lnSpc>
              <a:spcBef>
                <a:spcPts val="500"/>
              </a:spcBef>
              <a:spcAft>
                <a:spcPts val="500"/>
              </a:spcAft>
              <a:buFont typeface="Poppins" panose="00000500000000000000" pitchFamily="2" charset="0"/>
              <a:buChar char="-"/>
              <a:defRPr sz="1600" kern="1200">
                <a:solidFill>
                  <a:schemeClr val="tx1"/>
                </a:solidFill>
                <a:latin typeface="+mn-lt"/>
                <a:ea typeface="+mn-ea"/>
                <a:cs typeface="+mn-cs"/>
              </a:defRPr>
            </a:lvl2pPr>
            <a:lvl3pPr marL="717550" indent="-179388" algn="l" defTabSz="914400" rtl="0" eaLnBrk="1" latinLnBrk="0" hangingPunct="1">
              <a:lnSpc>
                <a:spcPct val="110000"/>
              </a:lnSpc>
              <a:spcBef>
                <a:spcPts val="400"/>
              </a:spcBef>
              <a:spcAft>
                <a:spcPts val="400"/>
              </a:spcAft>
              <a:buClr>
                <a:schemeClr val="tx2"/>
              </a:buClr>
              <a:buFont typeface="Poppins" panose="00000500000000000000" pitchFamily="2" charset="0"/>
              <a:buChar char="-"/>
              <a:defRPr sz="1400" kern="1200">
                <a:solidFill>
                  <a:schemeClr val="tx2"/>
                </a:solidFill>
                <a:latin typeface="+mn-lt"/>
                <a:ea typeface="+mn-ea"/>
                <a:cs typeface="+mn-cs"/>
              </a:defRPr>
            </a:lvl3pPr>
            <a:lvl4pPr marL="896938" indent="-179388" algn="l" defTabSz="914400" rtl="0" eaLnBrk="1" latinLnBrk="0" hangingPunct="1">
              <a:lnSpc>
                <a:spcPct val="110000"/>
              </a:lnSpc>
              <a:spcBef>
                <a:spcPts val="400"/>
              </a:spcBef>
              <a:spcAft>
                <a:spcPts val="400"/>
              </a:spcAft>
              <a:buClr>
                <a:schemeClr val="accent1"/>
              </a:buClr>
              <a:buFont typeface="Poppins" panose="00000500000000000000" pitchFamily="2" charset="0"/>
              <a:buChar char="-"/>
              <a:defRPr sz="1300" kern="1200">
                <a:solidFill>
                  <a:schemeClr val="accent1"/>
                </a:solidFill>
                <a:latin typeface="+mn-lt"/>
                <a:ea typeface="+mn-ea"/>
                <a:cs typeface="+mn-cs"/>
              </a:defRPr>
            </a:lvl4pPr>
            <a:lvl5pPr marL="895350" indent="0" algn="l" defTabSz="914400" rtl="0" eaLnBrk="1" latinLnBrk="0" hangingPunct="1">
              <a:lnSpc>
                <a:spcPct val="90000"/>
              </a:lnSpc>
              <a:spcBef>
                <a:spcPts val="500"/>
              </a:spcBef>
              <a:buFont typeface="Arial" panose="020B0604020202020204" pitchFamily="34" charset="0"/>
              <a:buNone/>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fr-FR" sz="2400" dirty="0">
                <a:ln w="22225">
                  <a:solidFill>
                    <a:schemeClr val="accent2"/>
                  </a:solidFill>
                  <a:prstDash val="solid"/>
                </a:ln>
                <a:solidFill>
                  <a:srgbClr val="501EFF"/>
                </a:solidFill>
              </a:rPr>
              <a:t>Les avantages </a:t>
            </a:r>
          </a:p>
          <a:p>
            <a:pPr lvl="1">
              <a:lnSpc>
                <a:spcPct val="100000"/>
              </a:lnSpc>
              <a:spcBef>
                <a:spcPts val="1200"/>
              </a:spcBef>
              <a:spcAft>
                <a:spcPts val="1200"/>
              </a:spcAft>
              <a:buClr>
                <a:srgbClr val="61ACFF"/>
              </a:buClr>
              <a:buFont typeface="Wingdings" panose="05000000000000000000" pitchFamily="2" charset="2"/>
              <a:buChar char="§"/>
            </a:pPr>
            <a:r>
              <a:rPr lang="fr-FR" dirty="0"/>
              <a:t>Ne plus </a:t>
            </a:r>
            <a:r>
              <a:rPr lang="fr-FR" b="1" dirty="0"/>
              <a:t>mémoriser</a:t>
            </a:r>
            <a:r>
              <a:rPr lang="fr-FR" dirty="0"/>
              <a:t> tous vos mots de passe</a:t>
            </a:r>
          </a:p>
          <a:p>
            <a:pPr lvl="1">
              <a:lnSpc>
                <a:spcPct val="100000"/>
              </a:lnSpc>
              <a:spcBef>
                <a:spcPts val="1200"/>
              </a:spcBef>
              <a:spcAft>
                <a:spcPts val="1200"/>
              </a:spcAft>
              <a:buClr>
                <a:srgbClr val="61ACFF"/>
              </a:buClr>
              <a:buFont typeface="Wingdings" panose="05000000000000000000" pitchFamily="2" charset="2"/>
              <a:buChar char="§"/>
            </a:pPr>
            <a:r>
              <a:rPr lang="fr-FR" dirty="0"/>
              <a:t>Possibilité de générer des </a:t>
            </a:r>
            <a:r>
              <a:rPr lang="fr-FR" b="1" dirty="0">
                <a:solidFill>
                  <a:srgbClr val="FFAF14"/>
                </a:solidFill>
              </a:rPr>
              <a:t>mots de passe très compliqués</a:t>
            </a:r>
            <a:endParaRPr lang="fr-FR" b="1" dirty="0">
              <a:solidFill>
                <a:schemeClr val="accent4">
                  <a:lumMod val="75000"/>
                </a:schemeClr>
              </a:solidFill>
            </a:endParaRPr>
          </a:p>
          <a:p>
            <a:pPr lvl="1">
              <a:lnSpc>
                <a:spcPct val="100000"/>
              </a:lnSpc>
              <a:spcBef>
                <a:spcPts val="1200"/>
              </a:spcBef>
              <a:spcAft>
                <a:spcPts val="1200"/>
              </a:spcAft>
              <a:buClr>
                <a:srgbClr val="61ACFF"/>
              </a:buClr>
              <a:buFont typeface="Wingdings" panose="05000000000000000000" pitchFamily="2" charset="2"/>
              <a:buChar char="§"/>
            </a:pPr>
            <a:r>
              <a:rPr lang="fr-FR" dirty="0"/>
              <a:t>Garder un </a:t>
            </a:r>
            <a:r>
              <a:rPr lang="fr-FR" b="1" dirty="0">
                <a:solidFill>
                  <a:schemeClr val="accent1"/>
                </a:solidFill>
              </a:rPr>
              <a:t>inventaire</a:t>
            </a:r>
            <a:r>
              <a:rPr lang="fr-FR" dirty="0"/>
              <a:t> de toutes vos </a:t>
            </a:r>
            <a:r>
              <a:rPr lang="fr-FR" b="1" dirty="0">
                <a:solidFill>
                  <a:schemeClr val="accent1"/>
                </a:solidFill>
              </a:rPr>
              <a:t>identités en ligne</a:t>
            </a:r>
          </a:p>
          <a:p>
            <a:pPr lvl="1">
              <a:lnSpc>
                <a:spcPct val="100000"/>
              </a:lnSpc>
              <a:spcBef>
                <a:spcPts val="1200"/>
              </a:spcBef>
              <a:spcAft>
                <a:spcPts val="1200"/>
              </a:spcAft>
              <a:buClr>
                <a:srgbClr val="61ACFF"/>
              </a:buClr>
              <a:buFont typeface="Wingdings" panose="05000000000000000000" pitchFamily="2" charset="2"/>
              <a:buChar char="§"/>
            </a:pPr>
            <a:r>
              <a:rPr lang="fr-FR" dirty="0"/>
              <a:t>Plus besoin de </a:t>
            </a:r>
            <a:r>
              <a:rPr lang="fr-FR" b="1" dirty="0">
                <a:solidFill>
                  <a:srgbClr val="19D77D"/>
                </a:solidFill>
              </a:rPr>
              <a:t>saisir</a:t>
            </a:r>
            <a:r>
              <a:rPr lang="fr-FR" dirty="0"/>
              <a:t> vos mots de passe</a:t>
            </a:r>
          </a:p>
        </p:txBody>
      </p:sp>
      <p:pic>
        <p:nvPicPr>
          <p:cNvPr id="14" name="Graphique 13" descr="Blogue contour">
            <a:extLst>
              <a:ext uri="{FF2B5EF4-FFF2-40B4-BE49-F238E27FC236}">
                <a16:creationId xmlns:a16="http://schemas.microsoft.com/office/drawing/2014/main" id="{249956EC-08DF-4A4C-BFD5-DDD8BE0540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34406" y="4601311"/>
            <a:ext cx="768503" cy="768503"/>
          </a:xfrm>
          <a:prstGeom prst="rect">
            <a:avLst/>
          </a:prstGeom>
        </p:spPr>
      </p:pic>
    </p:spTree>
    <p:custDataLst>
      <p:tags r:id="rId1"/>
    </p:custDataLst>
    <p:extLst>
      <p:ext uri="{BB962C8B-B14F-4D97-AF65-F5344CB8AC3E}">
        <p14:creationId xmlns:p14="http://schemas.microsoft.com/office/powerpoint/2010/main" val="34650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 coins arrondis 216">
            <a:extLst>
              <a:ext uri="{FF2B5EF4-FFF2-40B4-BE49-F238E27FC236}">
                <a16:creationId xmlns:a16="http://schemas.microsoft.com/office/drawing/2014/main" id="{D814384B-0ACA-4CF4-BC2D-BC40697AA955}"/>
              </a:ext>
            </a:extLst>
          </p:cNvPr>
          <p:cNvSpPr/>
          <p:nvPr/>
        </p:nvSpPr>
        <p:spPr>
          <a:xfrm>
            <a:off x="1370153" y="1905905"/>
            <a:ext cx="5945071" cy="173258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r"/>
            <a:r>
              <a:rPr lang="fr-FR"/>
              <a:t>Veuillez saisir le mot de passe adéquat pour accéder aux données de votre coffre-fort</a:t>
            </a:r>
          </a:p>
        </p:txBody>
      </p:sp>
      <p:sp>
        <p:nvSpPr>
          <p:cNvPr id="9" name="Rectangle : coins arrondis 8">
            <a:extLst>
              <a:ext uri="{FF2B5EF4-FFF2-40B4-BE49-F238E27FC236}">
                <a16:creationId xmlns:a16="http://schemas.microsoft.com/office/drawing/2014/main" id="{35B01E8C-D111-4F91-BC44-993957542272}"/>
              </a:ext>
            </a:extLst>
          </p:cNvPr>
          <p:cNvSpPr/>
          <p:nvPr/>
        </p:nvSpPr>
        <p:spPr>
          <a:xfrm>
            <a:off x="9505937" y="1744668"/>
            <a:ext cx="2300798" cy="125254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fr-FR" sz="1100" dirty="0">
                <a:solidFill>
                  <a:schemeClr val="tx1"/>
                </a:solidFill>
              </a:rPr>
              <a:t>Recommandation de l’outil </a:t>
            </a:r>
            <a:r>
              <a:rPr lang="fr-FR" sz="1100" dirty="0" err="1">
                <a:solidFill>
                  <a:schemeClr val="tx1"/>
                </a:solidFill>
              </a:rPr>
              <a:t>KeePass</a:t>
            </a:r>
            <a:r>
              <a:rPr lang="fr-FR" sz="1100" dirty="0">
                <a:solidFill>
                  <a:schemeClr val="tx1"/>
                </a:solidFill>
              </a:rPr>
              <a:t> :</a:t>
            </a:r>
          </a:p>
          <a:p>
            <a:pPr marL="171450" indent="-171450">
              <a:buFont typeface="Arial" panose="020B0604020202020204" pitchFamily="34" charset="0"/>
              <a:buChar char="•"/>
            </a:pPr>
            <a:r>
              <a:rPr lang="fr-FR" sz="1100" dirty="0">
                <a:solidFill>
                  <a:schemeClr val="tx1"/>
                </a:solidFill>
              </a:rPr>
              <a:t>Gratuit</a:t>
            </a:r>
          </a:p>
          <a:p>
            <a:pPr marL="171450" indent="-171450">
              <a:buFont typeface="Arial" panose="020B0604020202020204" pitchFamily="34" charset="0"/>
              <a:buChar char="•"/>
            </a:pPr>
            <a:r>
              <a:rPr lang="fr-FR" sz="1100" dirty="0">
                <a:solidFill>
                  <a:schemeClr val="tx1"/>
                </a:solidFill>
              </a:rPr>
              <a:t>Certifié par l’ANSSI</a:t>
            </a:r>
          </a:p>
          <a:p>
            <a:pPr marL="171450" indent="-171450">
              <a:buFont typeface="Arial" panose="020B0604020202020204" pitchFamily="34" charset="0"/>
              <a:buChar char="•"/>
            </a:pPr>
            <a:r>
              <a:rPr lang="fr-FR" sz="1100" dirty="0">
                <a:solidFill>
                  <a:schemeClr val="tx1"/>
                </a:solidFill>
                <a:highlight>
                  <a:srgbClr val="FFFF00"/>
                </a:highlight>
              </a:rPr>
              <a:t>Procédure d’utilisation bientôt sur l’intranet</a:t>
            </a:r>
          </a:p>
        </p:txBody>
      </p:sp>
      <p:sp>
        <p:nvSpPr>
          <p:cNvPr id="2" name="Titre 1">
            <a:extLst>
              <a:ext uri="{FF2B5EF4-FFF2-40B4-BE49-F238E27FC236}">
                <a16:creationId xmlns:a16="http://schemas.microsoft.com/office/drawing/2014/main" id="{C3555498-C608-4C28-8B4B-A83B47D05ADD}"/>
              </a:ext>
            </a:extLst>
          </p:cNvPr>
          <p:cNvSpPr>
            <a:spLocks noGrp="1"/>
          </p:cNvSpPr>
          <p:nvPr>
            <p:ph type="title"/>
          </p:nvPr>
        </p:nvSpPr>
        <p:spPr/>
        <p:txBody>
          <a:bodyPr/>
          <a:lstStyle/>
          <a:p>
            <a:r>
              <a:rPr lang="fr-FR"/>
              <a:t>Gestionnaire de mot de passe</a:t>
            </a:r>
            <a:br>
              <a:rPr lang="fr-FR"/>
            </a:br>
            <a:r>
              <a:rPr lang="fr-FR" sz="1800"/>
              <a:t>Comment ca marche ?</a:t>
            </a:r>
            <a:endParaRPr lang="fr-FR"/>
          </a:p>
        </p:txBody>
      </p:sp>
      <p:pic>
        <p:nvPicPr>
          <p:cNvPr id="10" name="Graphique 9" descr="Clé contour">
            <a:extLst>
              <a:ext uri="{FF2B5EF4-FFF2-40B4-BE49-F238E27FC236}">
                <a16:creationId xmlns:a16="http://schemas.microsoft.com/office/drawing/2014/main" id="{C7F179EB-EB69-4AE2-9AC9-BC00EABAFD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2643438"/>
            <a:ext cx="345599" cy="345599"/>
          </a:xfrm>
          <a:prstGeom prst="rect">
            <a:avLst/>
          </a:prstGeom>
        </p:spPr>
      </p:pic>
      <p:sp>
        <p:nvSpPr>
          <p:cNvPr id="13" name="Rectangle : coins arrondis 12">
            <a:extLst>
              <a:ext uri="{FF2B5EF4-FFF2-40B4-BE49-F238E27FC236}">
                <a16:creationId xmlns:a16="http://schemas.microsoft.com/office/drawing/2014/main" id="{111CD514-7D17-40BE-AB1C-A975A5071550}"/>
              </a:ext>
            </a:extLst>
          </p:cNvPr>
          <p:cNvSpPr/>
          <p:nvPr/>
        </p:nvSpPr>
        <p:spPr>
          <a:xfrm>
            <a:off x="12725896" y="2007533"/>
            <a:ext cx="7081977" cy="3344518"/>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Graphique 7" descr="Verrou avec un remplissage uni">
            <a:extLst>
              <a:ext uri="{FF2B5EF4-FFF2-40B4-BE49-F238E27FC236}">
                <a16:creationId xmlns:a16="http://schemas.microsoft.com/office/drawing/2014/main" id="{BB6FE660-C63B-4F6E-88CA-E9EE3D6B25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40959" y="973157"/>
            <a:ext cx="1251851" cy="1251851"/>
          </a:xfrm>
          <a:prstGeom prst="rect">
            <a:avLst/>
          </a:prstGeom>
        </p:spPr>
      </p:pic>
      <p:pic>
        <p:nvPicPr>
          <p:cNvPr id="12" name="Graphique 11" descr="Coffre-fort avec un remplissage uni">
            <a:extLst>
              <a:ext uri="{FF2B5EF4-FFF2-40B4-BE49-F238E27FC236}">
                <a16:creationId xmlns:a16="http://schemas.microsoft.com/office/drawing/2014/main" id="{7966C178-15C3-47C1-A8B0-FF233CCF9B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234883" y="3444392"/>
            <a:ext cx="914400" cy="914400"/>
          </a:xfrm>
          <a:prstGeom prst="rect">
            <a:avLst/>
          </a:prstGeom>
        </p:spPr>
      </p:pic>
      <p:sp>
        <p:nvSpPr>
          <p:cNvPr id="16" name="Rectangle : coins arrondis 15">
            <a:extLst>
              <a:ext uri="{FF2B5EF4-FFF2-40B4-BE49-F238E27FC236}">
                <a16:creationId xmlns:a16="http://schemas.microsoft.com/office/drawing/2014/main" id="{A45807C6-3678-4271-AECB-DD6329CF36D9}"/>
              </a:ext>
            </a:extLst>
          </p:cNvPr>
          <p:cNvSpPr/>
          <p:nvPr/>
        </p:nvSpPr>
        <p:spPr>
          <a:xfrm>
            <a:off x="15312657" y="1991599"/>
            <a:ext cx="1908455" cy="22526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fr-FR" sz="1600"/>
              <a:t>******************</a:t>
            </a:r>
            <a:endParaRPr lang="fr-FR"/>
          </a:p>
        </p:txBody>
      </p:sp>
      <p:pic>
        <p:nvPicPr>
          <p:cNvPr id="17" name="Graphique 16" descr="Clé contour">
            <a:extLst>
              <a:ext uri="{FF2B5EF4-FFF2-40B4-BE49-F238E27FC236}">
                <a16:creationId xmlns:a16="http://schemas.microsoft.com/office/drawing/2014/main" id="{9F98B6BA-F0B7-4DB8-92AA-79C3AF9366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3043915"/>
            <a:ext cx="345599" cy="345599"/>
          </a:xfrm>
          <a:prstGeom prst="rect">
            <a:avLst/>
          </a:prstGeom>
        </p:spPr>
      </p:pic>
      <p:pic>
        <p:nvPicPr>
          <p:cNvPr id="18" name="Graphique 17" descr="Clé contour">
            <a:extLst>
              <a:ext uri="{FF2B5EF4-FFF2-40B4-BE49-F238E27FC236}">
                <a16:creationId xmlns:a16="http://schemas.microsoft.com/office/drawing/2014/main" id="{72AE9AB2-7E10-4543-B8AC-D5005A0522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3444392"/>
            <a:ext cx="345599" cy="345599"/>
          </a:xfrm>
          <a:prstGeom prst="rect">
            <a:avLst/>
          </a:prstGeom>
        </p:spPr>
      </p:pic>
      <p:pic>
        <p:nvPicPr>
          <p:cNvPr id="19" name="Graphique 18" descr="Clé contour">
            <a:extLst>
              <a:ext uri="{FF2B5EF4-FFF2-40B4-BE49-F238E27FC236}">
                <a16:creationId xmlns:a16="http://schemas.microsoft.com/office/drawing/2014/main" id="{A2454BFA-E6F2-4DDB-8728-FE7E1458A0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3844869"/>
            <a:ext cx="345599" cy="345599"/>
          </a:xfrm>
          <a:prstGeom prst="rect">
            <a:avLst/>
          </a:prstGeom>
        </p:spPr>
      </p:pic>
      <p:pic>
        <p:nvPicPr>
          <p:cNvPr id="20" name="Graphique 19" descr="Clé contour">
            <a:extLst>
              <a:ext uri="{FF2B5EF4-FFF2-40B4-BE49-F238E27FC236}">
                <a16:creationId xmlns:a16="http://schemas.microsoft.com/office/drawing/2014/main" id="{7752C78D-618C-4557-9670-F2ED942914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4245345"/>
            <a:ext cx="345599" cy="345599"/>
          </a:xfrm>
          <a:prstGeom prst="rect">
            <a:avLst/>
          </a:prstGeom>
        </p:spPr>
      </p:pic>
      <p:sp>
        <p:nvSpPr>
          <p:cNvPr id="21" name="Rectangle : coins arrondis 20">
            <a:extLst>
              <a:ext uri="{FF2B5EF4-FFF2-40B4-BE49-F238E27FC236}">
                <a16:creationId xmlns:a16="http://schemas.microsoft.com/office/drawing/2014/main" id="{B17877FA-AC48-4C90-8729-DA2EB757BDFC}"/>
              </a:ext>
            </a:extLst>
          </p:cNvPr>
          <p:cNvSpPr/>
          <p:nvPr/>
        </p:nvSpPr>
        <p:spPr>
          <a:xfrm>
            <a:off x="17236195" y="2703604"/>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endParaRPr lang="fr-FR" sz="1400"/>
          </a:p>
        </p:txBody>
      </p:sp>
      <p:sp>
        <p:nvSpPr>
          <p:cNvPr id="22" name="Rectangle : coins arrondis 21">
            <a:extLst>
              <a:ext uri="{FF2B5EF4-FFF2-40B4-BE49-F238E27FC236}">
                <a16:creationId xmlns:a16="http://schemas.microsoft.com/office/drawing/2014/main" id="{A500F87E-B05F-46CB-84C4-FE60D73E8F71}"/>
              </a:ext>
            </a:extLst>
          </p:cNvPr>
          <p:cNvSpPr/>
          <p:nvPr/>
        </p:nvSpPr>
        <p:spPr>
          <a:xfrm>
            <a:off x="17236195" y="4305511"/>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p>
        </p:txBody>
      </p:sp>
      <p:sp>
        <p:nvSpPr>
          <p:cNvPr id="23" name="Rectangle : coins arrondis 22">
            <a:extLst>
              <a:ext uri="{FF2B5EF4-FFF2-40B4-BE49-F238E27FC236}">
                <a16:creationId xmlns:a16="http://schemas.microsoft.com/office/drawing/2014/main" id="{0C625253-F95B-4CA9-AB59-E251C707E0C6}"/>
              </a:ext>
            </a:extLst>
          </p:cNvPr>
          <p:cNvSpPr/>
          <p:nvPr/>
        </p:nvSpPr>
        <p:spPr>
          <a:xfrm>
            <a:off x="17236195" y="3905035"/>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p>
        </p:txBody>
      </p:sp>
      <p:sp>
        <p:nvSpPr>
          <p:cNvPr id="24" name="Rectangle : coins arrondis 23">
            <a:extLst>
              <a:ext uri="{FF2B5EF4-FFF2-40B4-BE49-F238E27FC236}">
                <a16:creationId xmlns:a16="http://schemas.microsoft.com/office/drawing/2014/main" id="{05464CD1-ED09-420B-8B17-5FB8BF1B9E61}"/>
              </a:ext>
            </a:extLst>
          </p:cNvPr>
          <p:cNvSpPr/>
          <p:nvPr/>
        </p:nvSpPr>
        <p:spPr>
          <a:xfrm>
            <a:off x="17236195" y="3504558"/>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p>
        </p:txBody>
      </p:sp>
      <p:sp>
        <p:nvSpPr>
          <p:cNvPr id="25" name="Rectangle : coins arrondis 24">
            <a:extLst>
              <a:ext uri="{FF2B5EF4-FFF2-40B4-BE49-F238E27FC236}">
                <a16:creationId xmlns:a16="http://schemas.microsoft.com/office/drawing/2014/main" id="{07511B3E-FA78-4EA0-B9AD-69B93E759D27}"/>
              </a:ext>
            </a:extLst>
          </p:cNvPr>
          <p:cNvSpPr/>
          <p:nvPr/>
        </p:nvSpPr>
        <p:spPr>
          <a:xfrm>
            <a:off x="17236195" y="3104081"/>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endParaRPr lang="fr-FR" sz="1400"/>
          </a:p>
        </p:txBody>
      </p:sp>
      <p:sp>
        <p:nvSpPr>
          <p:cNvPr id="26" name="Rectangle : coins arrondis 25">
            <a:extLst>
              <a:ext uri="{FF2B5EF4-FFF2-40B4-BE49-F238E27FC236}">
                <a16:creationId xmlns:a16="http://schemas.microsoft.com/office/drawing/2014/main" id="{73E314DC-6FAD-4CFD-B11A-3185289BE0A6}"/>
              </a:ext>
            </a:extLst>
          </p:cNvPr>
          <p:cNvSpPr/>
          <p:nvPr/>
        </p:nvSpPr>
        <p:spPr>
          <a:xfrm>
            <a:off x="13290409" y="2703604"/>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Messagerie</a:t>
            </a:r>
          </a:p>
        </p:txBody>
      </p:sp>
      <p:sp>
        <p:nvSpPr>
          <p:cNvPr id="27" name="Rectangle : coins arrondis 26">
            <a:extLst>
              <a:ext uri="{FF2B5EF4-FFF2-40B4-BE49-F238E27FC236}">
                <a16:creationId xmlns:a16="http://schemas.microsoft.com/office/drawing/2014/main" id="{44D60004-2BF5-4AA1-AA48-36BE1A972630}"/>
              </a:ext>
            </a:extLst>
          </p:cNvPr>
          <p:cNvSpPr/>
          <p:nvPr/>
        </p:nvSpPr>
        <p:spPr>
          <a:xfrm>
            <a:off x="13290409" y="4305511"/>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Admin appli</a:t>
            </a:r>
          </a:p>
        </p:txBody>
      </p:sp>
      <p:sp>
        <p:nvSpPr>
          <p:cNvPr id="28" name="Rectangle : coins arrondis 27">
            <a:extLst>
              <a:ext uri="{FF2B5EF4-FFF2-40B4-BE49-F238E27FC236}">
                <a16:creationId xmlns:a16="http://schemas.microsoft.com/office/drawing/2014/main" id="{DE1EBB91-8133-4E65-8836-1EF65B12DBB9}"/>
              </a:ext>
            </a:extLst>
          </p:cNvPr>
          <p:cNvSpPr/>
          <p:nvPr/>
        </p:nvSpPr>
        <p:spPr>
          <a:xfrm>
            <a:off x="13290409" y="3905035"/>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Salesforce</a:t>
            </a:r>
          </a:p>
        </p:txBody>
      </p:sp>
      <p:sp>
        <p:nvSpPr>
          <p:cNvPr id="29" name="Rectangle : coins arrondis 28">
            <a:extLst>
              <a:ext uri="{FF2B5EF4-FFF2-40B4-BE49-F238E27FC236}">
                <a16:creationId xmlns:a16="http://schemas.microsoft.com/office/drawing/2014/main" id="{13955455-E890-49CF-BCEA-96D2C91EE0B4}"/>
              </a:ext>
            </a:extLst>
          </p:cNvPr>
          <p:cNvSpPr/>
          <p:nvPr/>
        </p:nvSpPr>
        <p:spPr>
          <a:xfrm>
            <a:off x="13290409" y="3504558"/>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Saturne</a:t>
            </a:r>
          </a:p>
        </p:txBody>
      </p:sp>
      <p:sp>
        <p:nvSpPr>
          <p:cNvPr id="30" name="Rectangle : coins arrondis 29">
            <a:extLst>
              <a:ext uri="{FF2B5EF4-FFF2-40B4-BE49-F238E27FC236}">
                <a16:creationId xmlns:a16="http://schemas.microsoft.com/office/drawing/2014/main" id="{850C21F7-B01A-4DE0-B0F8-6368D935F1B9}"/>
              </a:ext>
            </a:extLst>
          </p:cNvPr>
          <p:cNvSpPr/>
          <p:nvPr/>
        </p:nvSpPr>
        <p:spPr>
          <a:xfrm>
            <a:off x="13290409" y="3104081"/>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Bastion d’admin</a:t>
            </a:r>
          </a:p>
        </p:txBody>
      </p:sp>
      <p:sp>
        <p:nvSpPr>
          <p:cNvPr id="34" name="Rectangle 33">
            <a:extLst>
              <a:ext uri="{FF2B5EF4-FFF2-40B4-BE49-F238E27FC236}">
                <a16:creationId xmlns:a16="http://schemas.microsoft.com/office/drawing/2014/main" id="{F9C26C34-DEB2-4058-9FA0-A653071DCA98}"/>
              </a:ext>
            </a:extLst>
          </p:cNvPr>
          <p:cNvSpPr/>
          <p:nvPr/>
        </p:nvSpPr>
        <p:spPr>
          <a:xfrm>
            <a:off x="13290409" y="2437098"/>
            <a:ext cx="1371599" cy="206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t>Titre</a:t>
            </a:r>
          </a:p>
        </p:txBody>
      </p:sp>
      <p:sp>
        <p:nvSpPr>
          <p:cNvPr id="35" name="Rectangle 34">
            <a:extLst>
              <a:ext uri="{FF2B5EF4-FFF2-40B4-BE49-F238E27FC236}">
                <a16:creationId xmlns:a16="http://schemas.microsoft.com/office/drawing/2014/main" id="{596B4B81-FA72-467D-B4E4-DE9B7BA76E0F}"/>
              </a:ext>
            </a:extLst>
          </p:cNvPr>
          <p:cNvSpPr/>
          <p:nvPr/>
        </p:nvSpPr>
        <p:spPr>
          <a:xfrm>
            <a:off x="14922764" y="2437098"/>
            <a:ext cx="1810802" cy="206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t>Identifiant</a:t>
            </a:r>
          </a:p>
        </p:txBody>
      </p:sp>
      <p:sp>
        <p:nvSpPr>
          <p:cNvPr id="38" name="Rectangle 37">
            <a:extLst>
              <a:ext uri="{FF2B5EF4-FFF2-40B4-BE49-F238E27FC236}">
                <a16:creationId xmlns:a16="http://schemas.microsoft.com/office/drawing/2014/main" id="{4D1D78C8-FA12-4735-856B-144CF9D1768D}"/>
              </a:ext>
            </a:extLst>
          </p:cNvPr>
          <p:cNvSpPr/>
          <p:nvPr/>
        </p:nvSpPr>
        <p:spPr>
          <a:xfrm>
            <a:off x="17230583" y="2437098"/>
            <a:ext cx="1908455" cy="206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a:t>Mot de passe</a:t>
            </a:r>
          </a:p>
        </p:txBody>
      </p:sp>
      <p:sp>
        <p:nvSpPr>
          <p:cNvPr id="39" name="Rectangle : coins arrondis 38">
            <a:extLst>
              <a:ext uri="{FF2B5EF4-FFF2-40B4-BE49-F238E27FC236}">
                <a16:creationId xmlns:a16="http://schemas.microsoft.com/office/drawing/2014/main" id="{6983A714-F4E9-444B-876A-1F7244F17A41}"/>
              </a:ext>
            </a:extLst>
          </p:cNvPr>
          <p:cNvSpPr/>
          <p:nvPr/>
        </p:nvSpPr>
        <p:spPr>
          <a:xfrm>
            <a:off x="14922764" y="2703604"/>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dirty="0"/>
              <a:t>jdupont@ENTREPRISE.com</a:t>
            </a:r>
          </a:p>
        </p:txBody>
      </p:sp>
      <p:sp>
        <p:nvSpPr>
          <p:cNvPr id="40" name="Rectangle : coins arrondis 39">
            <a:extLst>
              <a:ext uri="{FF2B5EF4-FFF2-40B4-BE49-F238E27FC236}">
                <a16:creationId xmlns:a16="http://schemas.microsoft.com/office/drawing/2014/main" id="{0A2C5EA2-970A-4F52-B38D-AEB301EF1748}"/>
              </a:ext>
            </a:extLst>
          </p:cNvPr>
          <p:cNvSpPr/>
          <p:nvPr/>
        </p:nvSpPr>
        <p:spPr>
          <a:xfrm>
            <a:off x="14922764" y="4305511"/>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dirty="0"/>
              <a:t>jdupont@ENTREPRISE.com</a:t>
            </a:r>
          </a:p>
        </p:txBody>
      </p:sp>
      <p:sp>
        <p:nvSpPr>
          <p:cNvPr id="41" name="Rectangle : coins arrondis 40">
            <a:extLst>
              <a:ext uri="{FF2B5EF4-FFF2-40B4-BE49-F238E27FC236}">
                <a16:creationId xmlns:a16="http://schemas.microsoft.com/office/drawing/2014/main" id="{3F5E47B6-639A-4B4E-8A93-0D20CD6E3925}"/>
              </a:ext>
            </a:extLst>
          </p:cNvPr>
          <p:cNvSpPr/>
          <p:nvPr/>
        </p:nvSpPr>
        <p:spPr>
          <a:xfrm>
            <a:off x="14922764" y="3905035"/>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dirty="0"/>
              <a:t>jdupont@ENTREPRISE.com</a:t>
            </a:r>
          </a:p>
        </p:txBody>
      </p:sp>
      <p:sp>
        <p:nvSpPr>
          <p:cNvPr id="42" name="Rectangle : coins arrondis 41">
            <a:extLst>
              <a:ext uri="{FF2B5EF4-FFF2-40B4-BE49-F238E27FC236}">
                <a16:creationId xmlns:a16="http://schemas.microsoft.com/office/drawing/2014/main" id="{048C8B8F-C86D-430C-9503-629330AE4C51}"/>
              </a:ext>
            </a:extLst>
          </p:cNvPr>
          <p:cNvSpPr/>
          <p:nvPr/>
        </p:nvSpPr>
        <p:spPr>
          <a:xfrm>
            <a:off x="14922764" y="3504558"/>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err="1"/>
              <a:t>jdupont</a:t>
            </a:r>
            <a:endParaRPr lang="fr-FR" sz="1000"/>
          </a:p>
        </p:txBody>
      </p:sp>
      <p:sp>
        <p:nvSpPr>
          <p:cNvPr id="43" name="Rectangle : coins arrondis 42">
            <a:extLst>
              <a:ext uri="{FF2B5EF4-FFF2-40B4-BE49-F238E27FC236}">
                <a16:creationId xmlns:a16="http://schemas.microsoft.com/office/drawing/2014/main" id="{370EC39E-BD7F-4388-AEC7-455B3B63ABFD}"/>
              </a:ext>
            </a:extLst>
          </p:cNvPr>
          <p:cNvSpPr/>
          <p:nvPr/>
        </p:nvSpPr>
        <p:spPr>
          <a:xfrm>
            <a:off x="14922764" y="3104081"/>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err="1"/>
              <a:t>jdupont</a:t>
            </a:r>
            <a:endParaRPr lang="fr-FR" sz="1000"/>
          </a:p>
        </p:txBody>
      </p:sp>
      <p:pic>
        <p:nvPicPr>
          <p:cNvPr id="45" name="Graphique 44" descr="Clé contour">
            <a:extLst>
              <a:ext uri="{FF2B5EF4-FFF2-40B4-BE49-F238E27FC236}">
                <a16:creationId xmlns:a16="http://schemas.microsoft.com/office/drawing/2014/main" id="{8ADA47B9-A964-4415-91AD-5D04A1B81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56667" y="4591461"/>
            <a:ext cx="345599" cy="345599"/>
          </a:xfrm>
          <a:prstGeom prst="rect">
            <a:avLst/>
          </a:prstGeom>
        </p:spPr>
      </p:pic>
      <p:sp>
        <p:nvSpPr>
          <p:cNvPr id="46" name="Rectangle : coins arrondis 45">
            <a:extLst>
              <a:ext uri="{FF2B5EF4-FFF2-40B4-BE49-F238E27FC236}">
                <a16:creationId xmlns:a16="http://schemas.microsoft.com/office/drawing/2014/main" id="{911B8798-9AA1-4455-B848-6402EA3CC1B0}"/>
              </a:ext>
            </a:extLst>
          </p:cNvPr>
          <p:cNvSpPr/>
          <p:nvPr/>
        </p:nvSpPr>
        <p:spPr>
          <a:xfrm>
            <a:off x="17236195" y="4651627"/>
            <a:ext cx="1908456"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r>
              <a:rPr lang="fr-FR" sz="1200"/>
              <a:t>***********************</a:t>
            </a:r>
          </a:p>
        </p:txBody>
      </p:sp>
      <p:sp>
        <p:nvSpPr>
          <p:cNvPr id="47" name="Rectangle : coins arrondis 46">
            <a:extLst>
              <a:ext uri="{FF2B5EF4-FFF2-40B4-BE49-F238E27FC236}">
                <a16:creationId xmlns:a16="http://schemas.microsoft.com/office/drawing/2014/main" id="{F4BCF7DC-0579-4227-83B2-B6B64AC1042F}"/>
              </a:ext>
            </a:extLst>
          </p:cNvPr>
          <p:cNvSpPr/>
          <p:nvPr/>
        </p:nvSpPr>
        <p:spPr>
          <a:xfrm>
            <a:off x="13290409" y="4651627"/>
            <a:ext cx="1371599"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a:t>
            </a:r>
          </a:p>
        </p:txBody>
      </p:sp>
      <p:sp>
        <p:nvSpPr>
          <p:cNvPr id="48" name="Rectangle : coins arrondis 47">
            <a:extLst>
              <a:ext uri="{FF2B5EF4-FFF2-40B4-BE49-F238E27FC236}">
                <a16:creationId xmlns:a16="http://schemas.microsoft.com/office/drawing/2014/main" id="{DAB663C9-30CD-4D7D-A6D3-7A51ED7E7EA7}"/>
              </a:ext>
            </a:extLst>
          </p:cNvPr>
          <p:cNvSpPr/>
          <p:nvPr/>
        </p:nvSpPr>
        <p:spPr>
          <a:xfrm>
            <a:off x="14922764" y="4651627"/>
            <a:ext cx="1810802" cy="2252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000"/>
              <a:t>…</a:t>
            </a:r>
          </a:p>
        </p:txBody>
      </p:sp>
      <p:sp>
        <p:nvSpPr>
          <p:cNvPr id="49" name="Accolade fermante 48">
            <a:extLst>
              <a:ext uri="{FF2B5EF4-FFF2-40B4-BE49-F238E27FC236}">
                <a16:creationId xmlns:a16="http://schemas.microsoft.com/office/drawing/2014/main" id="{8DD1C277-F3F3-4698-AD30-24D7A4F41997}"/>
              </a:ext>
            </a:extLst>
          </p:cNvPr>
          <p:cNvSpPr/>
          <p:nvPr/>
        </p:nvSpPr>
        <p:spPr>
          <a:xfrm>
            <a:off x="19287522" y="2703604"/>
            <a:ext cx="643452" cy="223345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C293AC95-8B39-438A-AEBF-1F0F88A3AA56}"/>
              </a:ext>
            </a:extLst>
          </p:cNvPr>
          <p:cNvSpPr txBox="1"/>
          <p:nvPr/>
        </p:nvSpPr>
        <p:spPr>
          <a:xfrm>
            <a:off x="20128362" y="3497166"/>
            <a:ext cx="2123636"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just"/>
            <a:r>
              <a:rPr lang="fr-FR" sz="1200">
                <a:solidFill>
                  <a:schemeClr val="tx1"/>
                </a:solidFill>
              </a:rPr>
              <a:t>Mots de passe très complexes que vous n’aurez pas à mémoriser</a:t>
            </a:r>
          </a:p>
        </p:txBody>
      </p:sp>
      <p:sp>
        <p:nvSpPr>
          <p:cNvPr id="52" name="ZoneTexte 51">
            <a:extLst>
              <a:ext uri="{FF2B5EF4-FFF2-40B4-BE49-F238E27FC236}">
                <a16:creationId xmlns:a16="http://schemas.microsoft.com/office/drawing/2014/main" id="{93B3E842-9773-4CC8-A43A-905D040248FD}"/>
              </a:ext>
            </a:extLst>
          </p:cNvPr>
          <p:cNvSpPr txBox="1"/>
          <p:nvPr/>
        </p:nvSpPr>
        <p:spPr>
          <a:xfrm>
            <a:off x="18659423" y="1095976"/>
            <a:ext cx="3663354" cy="738664"/>
          </a:xfrm>
          <a:prstGeom prst="rec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just"/>
            <a:r>
              <a:rPr lang="fr-FR" sz="1400">
                <a:solidFill>
                  <a:schemeClr val="tx1"/>
                </a:solidFill>
              </a:rPr>
              <a:t>Un seul mot de passe </a:t>
            </a:r>
            <a:r>
              <a:rPr lang="fr-FR" sz="1400" b="1">
                <a:solidFill>
                  <a:schemeClr val="tx1"/>
                </a:solidFill>
              </a:rPr>
              <a:t>robuste</a:t>
            </a:r>
            <a:r>
              <a:rPr lang="fr-FR" sz="1400">
                <a:solidFill>
                  <a:schemeClr val="tx1"/>
                </a:solidFill>
              </a:rPr>
              <a:t> à mémoriser pour accéder à votre coffre-fort de mots de passe</a:t>
            </a:r>
          </a:p>
        </p:txBody>
      </p:sp>
      <p:cxnSp>
        <p:nvCxnSpPr>
          <p:cNvPr id="54" name="Connecteur droit avec flèche 53">
            <a:extLst>
              <a:ext uri="{FF2B5EF4-FFF2-40B4-BE49-F238E27FC236}">
                <a16:creationId xmlns:a16="http://schemas.microsoft.com/office/drawing/2014/main" id="{FFB43F2F-6985-49BE-A9F5-5105456C31DD}"/>
              </a:ext>
            </a:extLst>
          </p:cNvPr>
          <p:cNvCxnSpPr>
            <a:cxnSpLocks/>
            <a:endCxn id="16" idx="3"/>
          </p:cNvCxnSpPr>
          <p:nvPr/>
        </p:nvCxnSpPr>
        <p:spPr>
          <a:xfrm flipH="1">
            <a:off x="17221112" y="1466848"/>
            <a:ext cx="1438311" cy="6373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3849421F-F5AB-4774-860C-43F13BA506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3533" y="3310200"/>
            <a:ext cx="1026696" cy="42088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2C8F240-C83E-4009-BCB3-4DCD9D52AE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81040" y="3480275"/>
            <a:ext cx="1026695" cy="1484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st 1Password : un mot de passe et un seul - Les Numériques">
            <a:extLst>
              <a:ext uri="{FF2B5EF4-FFF2-40B4-BE49-F238E27FC236}">
                <a16:creationId xmlns:a16="http://schemas.microsoft.com/office/drawing/2014/main" id="{ECDA150D-841F-4FA4-AC95-4A0624D3E3A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821" t="41243" r="12315" b="44249"/>
          <a:stretch/>
        </p:blipFill>
        <p:spPr bwMode="auto">
          <a:xfrm>
            <a:off x="10226909" y="3680809"/>
            <a:ext cx="884591" cy="148417"/>
          </a:xfrm>
          <a:prstGeom prst="rect">
            <a:avLst/>
          </a:prstGeom>
          <a:noFill/>
          <a:extLst>
            <a:ext uri="{909E8E84-426E-40DD-AFC4-6F175D3DCCD1}">
              <a14:hiddenFill xmlns:a14="http://schemas.microsoft.com/office/drawing/2010/main">
                <a:solidFill>
                  <a:srgbClr val="FFFFFF"/>
                </a:solidFill>
              </a14:hiddenFill>
            </a:ext>
          </a:extLst>
        </p:spPr>
      </p:pic>
      <p:sp>
        <p:nvSpPr>
          <p:cNvPr id="62" name="ZoneTexte 61">
            <a:extLst>
              <a:ext uri="{FF2B5EF4-FFF2-40B4-BE49-F238E27FC236}">
                <a16:creationId xmlns:a16="http://schemas.microsoft.com/office/drawing/2014/main" id="{86E0571C-28E6-4263-A4E0-4BE59A07C8A9}"/>
              </a:ext>
            </a:extLst>
          </p:cNvPr>
          <p:cNvSpPr txBox="1"/>
          <p:nvPr/>
        </p:nvSpPr>
        <p:spPr>
          <a:xfrm>
            <a:off x="12211779" y="3043915"/>
            <a:ext cx="1033937" cy="476726"/>
          </a:xfrm>
          <a:prstGeom prst="roundRect">
            <a:avLst/>
          </a:prstGeom>
          <a:solidFill>
            <a:schemeClr val="accent3"/>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100" dirty="0"/>
              <a:t>Coffre-fort ENTREPRISE</a:t>
            </a:r>
          </a:p>
        </p:txBody>
      </p:sp>
      <p:pic>
        <p:nvPicPr>
          <p:cNvPr id="98" name="Image 97">
            <a:extLst>
              <a:ext uri="{FF2B5EF4-FFF2-40B4-BE49-F238E27FC236}">
                <a16:creationId xmlns:a16="http://schemas.microsoft.com/office/drawing/2014/main" id="{B4421734-5847-459F-A93A-818EC962F403}"/>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71565" y="696685"/>
            <a:ext cx="8561526" cy="3780414"/>
          </a:xfrm>
          <a:prstGeom prst="rect">
            <a:avLst/>
          </a:prstGeom>
        </p:spPr>
      </p:pic>
      <p:sp>
        <p:nvSpPr>
          <p:cNvPr id="134" name="ZoneTexte 133">
            <a:extLst>
              <a:ext uri="{FF2B5EF4-FFF2-40B4-BE49-F238E27FC236}">
                <a16:creationId xmlns:a16="http://schemas.microsoft.com/office/drawing/2014/main" id="{A1BF54E4-3D8F-416C-B3AA-489E435483C9}"/>
              </a:ext>
            </a:extLst>
          </p:cNvPr>
          <p:cNvSpPr txBox="1"/>
          <p:nvPr/>
        </p:nvSpPr>
        <p:spPr>
          <a:xfrm>
            <a:off x="618423" y="4764260"/>
            <a:ext cx="8880821" cy="1407565"/>
          </a:xfrm>
          <a:prstGeom prst="rect">
            <a:avLst/>
          </a:prstGeom>
          <a:solidFill>
            <a:srgbClr val="0078FA">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indent="0" algn="just">
              <a:lnSpc>
                <a:spcPct val="120000"/>
              </a:lnSpc>
              <a:buNone/>
            </a:pPr>
            <a:r>
              <a:rPr lang="fr-FR" sz="1500" b="1"/>
              <a:t>Comment ca marche ?</a:t>
            </a:r>
          </a:p>
          <a:p>
            <a:pPr marL="0" indent="0" algn="just">
              <a:lnSpc>
                <a:spcPct val="120000"/>
              </a:lnSpc>
              <a:buNone/>
            </a:pPr>
            <a:r>
              <a:rPr lang="fr-FR" sz="1500"/>
              <a:t>Pour saisir son mot de passe sur son compte applicatif, M. Dupont procède comme suit :</a:t>
            </a:r>
          </a:p>
          <a:p>
            <a:pPr marL="285750" indent="-285750" algn="just">
              <a:lnSpc>
                <a:spcPct val="120000"/>
              </a:lnSpc>
              <a:buFont typeface="Arial" panose="020B0604020202020204" pitchFamily="34" charset="0"/>
              <a:buChar char="•"/>
            </a:pPr>
            <a:r>
              <a:rPr lang="fr-FR" sz="1400"/>
              <a:t>Il ouvre son coffre fort de mot de passe</a:t>
            </a:r>
          </a:p>
          <a:p>
            <a:pPr marL="285750" indent="-285750" algn="just">
              <a:lnSpc>
                <a:spcPct val="120000"/>
              </a:lnSpc>
              <a:buFont typeface="Arial" panose="020B0604020202020204" pitchFamily="34" charset="0"/>
              <a:buChar char="•"/>
            </a:pPr>
            <a:r>
              <a:rPr lang="fr-FR" sz="1400"/>
              <a:t>Clique droit -&gt; Copie du mot de passe nécessaire dans son coffre-fort</a:t>
            </a:r>
          </a:p>
          <a:p>
            <a:pPr marL="285750" indent="-285750" algn="just">
              <a:lnSpc>
                <a:spcPct val="120000"/>
              </a:lnSpc>
              <a:buFont typeface="Arial" panose="020B0604020202020204" pitchFamily="34" charset="0"/>
              <a:buChar char="•"/>
            </a:pPr>
            <a:r>
              <a:rPr lang="fr-FR" sz="1400"/>
              <a:t>Colle le mot de passe au niveau du champ de l’application utilisée</a:t>
            </a:r>
          </a:p>
        </p:txBody>
      </p:sp>
      <p:sp>
        <p:nvSpPr>
          <p:cNvPr id="15" name="ZoneTexte 14">
            <a:extLst>
              <a:ext uri="{FF2B5EF4-FFF2-40B4-BE49-F238E27FC236}">
                <a16:creationId xmlns:a16="http://schemas.microsoft.com/office/drawing/2014/main" id="{42CA0CB5-F6F7-46F8-AD64-8C50C9B7FE75}"/>
              </a:ext>
            </a:extLst>
          </p:cNvPr>
          <p:cNvSpPr txBox="1"/>
          <p:nvPr/>
        </p:nvSpPr>
        <p:spPr>
          <a:xfrm>
            <a:off x="9696633" y="4764260"/>
            <a:ext cx="2107164"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400"/>
              <a:t>Privilégier l’utilisation de </a:t>
            </a:r>
            <a:r>
              <a:rPr lang="fr-FR" sz="1400" b="1">
                <a:solidFill>
                  <a:schemeClr val="accent1"/>
                </a:solidFill>
              </a:rPr>
              <a:t>deux coffres-forts distincts</a:t>
            </a:r>
            <a:r>
              <a:rPr lang="fr-FR" sz="1400">
                <a:solidFill>
                  <a:schemeClr val="accent1"/>
                </a:solidFill>
              </a:rPr>
              <a:t> </a:t>
            </a:r>
            <a:r>
              <a:rPr lang="fr-FR" sz="1400"/>
              <a:t>entre usage </a:t>
            </a:r>
            <a:r>
              <a:rPr lang="fr-FR" sz="1400" b="1">
                <a:solidFill>
                  <a:schemeClr val="accent3"/>
                </a:solidFill>
              </a:rPr>
              <a:t>pro</a:t>
            </a:r>
            <a:r>
              <a:rPr lang="fr-FR" sz="1400"/>
              <a:t> et </a:t>
            </a:r>
            <a:r>
              <a:rPr lang="fr-FR" sz="1400" b="1">
                <a:solidFill>
                  <a:schemeClr val="accent5"/>
                </a:solidFill>
              </a:rPr>
              <a:t>perso</a:t>
            </a:r>
            <a:endParaRPr lang="fr-FR" sz="1200" b="1">
              <a:solidFill>
                <a:schemeClr val="accent5"/>
              </a:solidFill>
            </a:endParaRPr>
          </a:p>
        </p:txBody>
      </p:sp>
    </p:spTree>
    <p:custDataLst>
      <p:tags r:id="rId1"/>
    </p:custDataLst>
    <p:extLst>
      <p:ext uri="{BB962C8B-B14F-4D97-AF65-F5344CB8AC3E}">
        <p14:creationId xmlns:p14="http://schemas.microsoft.com/office/powerpoint/2010/main" val="7296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anim calcmode="lin" valueType="num">
                                      <p:cBhvr>
                                        <p:cTn id="8" dur="1000" fill="hold"/>
                                        <p:tgtEl>
                                          <p:spTgt spid="217"/>
                                        </p:tgtEl>
                                        <p:attrNameLst>
                                          <p:attrName>ppt_x</p:attrName>
                                        </p:attrNameLst>
                                      </p:cBhvr>
                                      <p:tavLst>
                                        <p:tav tm="0">
                                          <p:val>
                                            <p:strVal val="#ppt_x"/>
                                          </p:val>
                                        </p:tav>
                                        <p:tav tm="100000">
                                          <p:val>
                                            <p:strVal val="#ppt_x"/>
                                          </p:val>
                                        </p:tav>
                                      </p:tavLst>
                                    </p:anim>
                                    <p:anim calcmode="lin" valueType="num">
                                      <p:cBhvr>
                                        <p:cTn id="9"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1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4C4C98-711F-4B29-BF89-37AD65FA913F}"/>
              </a:ext>
            </a:extLst>
          </p:cNvPr>
          <p:cNvSpPr>
            <a:spLocks noGrp="1"/>
          </p:cNvSpPr>
          <p:nvPr>
            <p:ph type="title"/>
          </p:nvPr>
        </p:nvSpPr>
        <p:spPr/>
        <p:txBody>
          <a:bodyPr/>
          <a:lstStyle/>
          <a:p>
            <a:r>
              <a:rPr lang="fr-FR" dirty="0" err="1"/>
              <a:t>Passwordless</a:t>
            </a:r>
            <a:r>
              <a:rPr lang="fr-FR" dirty="0"/>
              <a:t> – Une évolution logique</a:t>
            </a:r>
          </a:p>
        </p:txBody>
      </p:sp>
      <p:sp>
        <p:nvSpPr>
          <p:cNvPr id="3" name="Espace réservé du contenu 2">
            <a:extLst>
              <a:ext uri="{FF2B5EF4-FFF2-40B4-BE49-F238E27FC236}">
                <a16:creationId xmlns:a16="http://schemas.microsoft.com/office/drawing/2014/main" id="{A7A0C6C3-9F58-42BB-8822-EEEE30655631}"/>
              </a:ext>
            </a:extLst>
          </p:cNvPr>
          <p:cNvSpPr>
            <a:spLocks noGrp="1"/>
          </p:cNvSpPr>
          <p:nvPr>
            <p:ph idx="1"/>
          </p:nvPr>
        </p:nvSpPr>
        <p:spPr>
          <a:xfrm>
            <a:off x="1159660" y="1493180"/>
            <a:ext cx="4387861" cy="2767360"/>
          </a:xfrm>
        </p:spPr>
        <p:txBody>
          <a:bodyPr vert="horz" lIns="0" tIns="0" rIns="0" bIns="0" rtlCol="0" anchor="t">
            <a:noAutofit/>
          </a:bodyPr>
          <a:lstStyle/>
          <a:p>
            <a:pPr algn="just">
              <a:buClr>
                <a:srgbClr val="00B0F0"/>
              </a:buClr>
              <a:buFont typeface="Wingdings" panose="05000000000000000000" pitchFamily="2" charset="2"/>
              <a:buChar char="è"/>
            </a:pPr>
            <a:r>
              <a:rPr lang="fr-FR" sz="1600" b="1" dirty="0">
                <a:solidFill>
                  <a:srgbClr val="61ACFF"/>
                </a:solidFill>
              </a:rPr>
              <a:t>Ne plus avoir à utiliser des mots de passe </a:t>
            </a:r>
            <a:r>
              <a:rPr lang="fr-FR" sz="1600" dirty="0"/>
              <a:t>et être plus sécurisé</a:t>
            </a:r>
            <a:endParaRPr lang="fr-FR" sz="1600" dirty="0">
              <a:solidFill>
                <a:schemeClr val="accent3"/>
              </a:solidFill>
            </a:endParaRPr>
          </a:p>
          <a:p>
            <a:pPr algn="just">
              <a:buClr>
                <a:schemeClr val="accent3"/>
              </a:buClr>
              <a:buFont typeface="Wingdings" panose="05000000000000000000" pitchFamily="2" charset="2"/>
              <a:buChar char="è"/>
            </a:pPr>
            <a:r>
              <a:rPr lang="fr-FR" sz="1600" dirty="0">
                <a:solidFill>
                  <a:schemeClr val="accent3"/>
                </a:solidFill>
              </a:rPr>
              <a:t> Reconnaissance faciale </a:t>
            </a:r>
            <a:r>
              <a:rPr lang="fr-FR" sz="1600" dirty="0"/>
              <a:t>:</a:t>
            </a:r>
          </a:p>
          <a:p>
            <a:pPr marL="0" indent="0" algn="just">
              <a:buClr>
                <a:schemeClr val="accent3"/>
              </a:buClr>
              <a:buNone/>
            </a:pPr>
            <a:r>
              <a:rPr lang="fr-FR" sz="1600" dirty="0"/>
              <a:t>La caméra de l’ordinateur/smartphone est capable de vous reconnaitre pour être déverrouillé et pour vous connecter à divers services</a:t>
            </a:r>
          </a:p>
        </p:txBody>
      </p:sp>
      <p:pic>
        <p:nvPicPr>
          <p:cNvPr id="8" name="Graphique 7" descr="Empreinte digitale avec un remplissage uni">
            <a:extLst>
              <a:ext uri="{FF2B5EF4-FFF2-40B4-BE49-F238E27FC236}">
                <a16:creationId xmlns:a16="http://schemas.microsoft.com/office/drawing/2014/main" id="{D764679A-E8BF-4E35-9686-3CDF3DE013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9534" y="2002866"/>
            <a:ext cx="873994" cy="873994"/>
          </a:xfrm>
          <a:prstGeom prst="rect">
            <a:avLst/>
          </a:prstGeom>
        </p:spPr>
      </p:pic>
      <p:pic>
        <p:nvPicPr>
          <p:cNvPr id="15" name="Graphique 14" descr="Webcam contour">
            <a:extLst>
              <a:ext uri="{FF2B5EF4-FFF2-40B4-BE49-F238E27FC236}">
                <a16:creationId xmlns:a16="http://schemas.microsoft.com/office/drawing/2014/main" id="{3BF9B6DE-9E4C-45DB-9B39-8486C1949F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2543912"/>
            <a:ext cx="1065890" cy="1065890"/>
          </a:xfrm>
          <a:prstGeom prst="rect">
            <a:avLst/>
          </a:prstGeom>
        </p:spPr>
      </p:pic>
      <p:grpSp>
        <p:nvGrpSpPr>
          <p:cNvPr id="10" name="Groupe 9">
            <a:extLst>
              <a:ext uri="{FF2B5EF4-FFF2-40B4-BE49-F238E27FC236}">
                <a16:creationId xmlns:a16="http://schemas.microsoft.com/office/drawing/2014/main" id="{B5DCA149-3421-4618-85A2-B6B596B0BA04}"/>
              </a:ext>
            </a:extLst>
          </p:cNvPr>
          <p:cNvGrpSpPr/>
          <p:nvPr/>
        </p:nvGrpSpPr>
        <p:grpSpPr>
          <a:xfrm>
            <a:off x="9692150" y="4227978"/>
            <a:ext cx="963994" cy="1304041"/>
            <a:chOff x="7470137" y="3757732"/>
            <a:chExt cx="963994" cy="1304041"/>
          </a:xfrm>
        </p:grpSpPr>
        <p:pic>
          <p:nvPicPr>
            <p:cNvPr id="18" name="Graphique 17" descr="Ajouter avec un remplissage uni">
              <a:extLst>
                <a:ext uri="{FF2B5EF4-FFF2-40B4-BE49-F238E27FC236}">
                  <a16:creationId xmlns:a16="http://schemas.microsoft.com/office/drawing/2014/main" id="{AE63FE5A-FB39-4FA3-926A-67753DB1C8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70137" y="3757732"/>
              <a:ext cx="720000" cy="720000"/>
            </a:xfrm>
            <a:prstGeom prst="rect">
              <a:avLst/>
            </a:prstGeom>
          </p:spPr>
        </p:pic>
        <p:pic>
          <p:nvPicPr>
            <p:cNvPr id="19" name="Graphique 18" descr="Ajouter avec un remplissage uni">
              <a:extLst>
                <a:ext uri="{FF2B5EF4-FFF2-40B4-BE49-F238E27FC236}">
                  <a16:creationId xmlns:a16="http://schemas.microsoft.com/office/drawing/2014/main" id="{567D0C90-BDAF-46CE-A76A-98397AAA4C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04131" y="4280973"/>
              <a:ext cx="540000" cy="540000"/>
            </a:xfrm>
            <a:prstGeom prst="rect">
              <a:avLst/>
            </a:prstGeom>
          </p:spPr>
        </p:pic>
        <p:pic>
          <p:nvPicPr>
            <p:cNvPr id="20" name="Graphique 19" descr="Ajouter avec un remplissage uni">
              <a:extLst>
                <a:ext uri="{FF2B5EF4-FFF2-40B4-BE49-F238E27FC236}">
                  <a16:creationId xmlns:a16="http://schemas.microsoft.com/office/drawing/2014/main" id="{4E8C262C-DD94-4DE3-8D62-EE72C532B9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74131" y="4701773"/>
              <a:ext cx="360000" cy="360000"/>
            </a:xfrm>
            <a:prstGeom prst="rect">
              <a:avLst/>
            </a:prstGeom>
          </p:spPr>
        </p:pic>
      </p:grpSp>
      <p:pic>
        <p:nvPicPr>
          <p:cNvPr id="21" name="Graphique 20" descr="Ajouter avec un remplissage uni">
            <a:extLst>
              <a:ext uri="{FF2B5EF4-FFF2-40B4-BE49-F238E27FC236}">
                <a16:creationId xmlns:a16="http://schemas.microsoft.com/office/drawing/2014/main" id="{DBAD5665-7EBF-4E36-9E06-FA235FA24E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54133" y="5496849"/>
            <a:ext cx="180000" cy="180000"/>
          </a:xfrm>
          <a:prstGeom prst="rect">
            <a:avLst/>
          </a:prstGeom>
        </p:spPr>
      </p:pic>
      <p:sp>
        <p:nvSpPr>
          <p:cNvPr id="25" name="ZoneTexte 24">
            <a:extLst>
              <a:ext uri="{FF2B5EF4-FFF2-40B4-BE49-F238E27FC236}">
                <a16:creationId xmlns:a16="http://schemas.microsoft.com/office/drawing/2014/main" id="{65B1621B-DF16-4A24-8F5D-B8A316AFDF29}"/>
              </a:ext>
            </a:extLst>
          </p:cNvPr>
          <p:cNvSpPr txBox="1"/>
          <p:nvPr/>
        </p:nvSpPr>
        <p:spPr>
          <a:xfrm>
            <a:off x="0" y="5868108"/>
            <a:ext cx="12192000" cy="369332"/>
          </a:xfrm>
          <a:prstGeom prst="rect">
            <a:avLst/>
          </a:prstGeom>
          <a:solidFill>
            <a:srgbClr val="61ACF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fr-FR"/>
            </a:defPPr>
            <a:lvl1pPr algn="ctr"/>
          </a:lstStyle>
          <a:p>
            <a:r>
              <a:rPr lang="fr-FR" b="1" dirty="0">
                <a:solidFill>
                  <a:schemeClr val="bg1"/>
                </a:solidFill>
              </a:rPr>
              <a:t>Disponible chez ENTREPRISE sur certains portables / pilote en cours </a:t>
            </a:r>
            <a:endParaRPr lang="fr-FR" dirty="0">
              <a:solidFill>
                <a:schemeClr val="bg1"/>
              </a:solidFill>
            </a:endParaRPr>
          </a:p>
        </p:txBody>
      </p:sp>
      <p:pic>
        <p:nvPicPr>
          <p:cNvPr id="7" name="Graphique 6" descr="Mille contour">
            <a:extLst>
              <a:ext uri="{FF2B5EF4-FFF2-40B4-BE49-F238E27FC236}">
                <a16:creationId xmlns:a16="http://schemas.microsoft.com/office/drawing/2014/main" id="{AE7EB3C4-77E4-44DF-8684-807B7C3164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284" y="1405465"/>
            <a:ext cx="914400" cy="914400"/>
          </a:xfrm>
          <a:prstGeom prst="rect">
            <a:avLst/>
          </a:prstGeom>
        </p:spPr>
      </p:pic>
      <p:sp>
        <p:nvSpPr>
          <p:cNvPr id="26" name="ZoneTexte 25">
            <a:extLst>
              <a:ext uri="{FF2B5EF4-FFF2-40B4-BE49-F238E27FC236}">
                <a16:creationId xmlns:a16="http://schemas.microsoft.com/office/drawing/2014/main" id="{B2AB6E6E-A78A-41FB-958D-5C2AF8BD0794}"/>
              </a:ext>
            </a:extLst>
          </p:cNvPr>
          <p:cNvSpPr txBox="1"/>
          <p:nvPr/>
        </p:nvSpPr>
        <p:spPr>
          <a:xfrm>
            <a:off x="2578645" y="4116212"/>
            <a:ext cx="7349609" cy="1725088"/>
          </a:xfrm>
          <a:prstGeom prst="rect">
            <a:avLst/>
          </a:prstGeom>
          <a:noFill/>
        </p:spPr>
        <p:txBody>
          <a:bodyPr wrap="square">
            <a:spAutoFit/>
          </a:bodyPr>
          <a:lstStyle/>
          <a:p>
            <a:pPr marL="0" indent="0">
              <a:lnSpc>
                <a:spcPct val="90000"/>
              </a:lnSpc>
              <a:spcBef>
                <a:spcPts val="600"/>
              </a:spcBef>
              <a:spcAft>
                <a:spcPts val="600"/>
              </a:spcAft>
              <a:buNone/>
            </a:pPr>
            <a:r>
              <a:rPr lang="fr-FR" sz="1900" dirty="0">
                <a:ln w="22225">
                  <a:solidFill>
                    <a:schemeClr val="accent2"/>
                  </a:solidFill>
                  <a:prstDash val="solid"/>
                </a:ln>
                <a:solidFill>
                  <a:srgbClr val="501EFF"/>
                </a:solidFill>
              </a:rPr>
              <a:t>Les avantages </a:t>
            </a:r>
          </a:p>
          <a:p>
            <a:pPr marL="537845" lvl="1" indent="-179070" algn="just">
              <a:spcBef>
                <a:spcPts val="600"/>
              </a:spcBef>
            </a:pPr>
            <a:r>
              <a:rPr lang="fr-FR" sz="1600" dirty="0"/>
              <a:t>C’est (très) rapide !</a:t>
            </a:r>
            <a:endParaRPr lang="fr-FR" sz="1600" dirty="0">
              <a:cs typeface="Poppins"/>
            </a:endParaRPr>
          </a:p>
          <a:p>
            <a:pPr marL="537845" lvl="1" indent="-179070" algn="just">
              <a:spcBef>
                <a:spcPts val="600"/>
              </a:spcBef>
            </a:pPr>
            <a:r>
              <a:rPr lang="fr-FR" sz="1600" dirty="0"/>
              <a:t>Cela répond à de grands standards de sécurité (NIST 800-63)</a:t>
            </a:r>
            <a:endParaRPr lang="fr-FR" sz="1600" dirty="0">
              <a:cs typeface="Poppins"/>
            </a:endParaRPr>
          </a:p>
          <a:p>
            <a:pPr marL="537845" lvl="1" indent="-179070" algn="just">
              <a:spcBef>
                <a:spcPts val="600"/>
              </a:spcBef>
            </a:pPr>
            <a:r>
              <a:rPr lang="fr-FR" sz="1600" dirty="0"/>
              <a:t>Vous devenez invincibles aux attaques par phishing</a:t>
            </a:r>
            <a:endParaRPr lang="fr-FR" sz="1600" dirty="0">
              <a:cs typeface="Poppins"/>
            </a:endParaRPr>
          </a:p>
          <a:p>
            <a:pPr marL="537845" lvl="1" indent="-179070" algn="just">
              <a:spcBef>
                <a:spcPts val="600"/>
              </a:spcBef>
            </a:pPr>
            <a:r>
              <a:rPr lang="fr-FR" sz="1600" dirty="0"/>
              <a:t>Vous n’aurez plus à mémoriser plusieurs mots de passe</a:t>
            </a:r>
            <a:endParaRPr lang="fr-FR" sz="1700" dirty="0"/>
          </a:p>
        </p:txBody>
      </p:sp>
      <p:sp>
        <p:nvSpPr>
          <p:cNvPr id="27" name="ZoneTexte 26">
            <a:extLst>
              <a:ext uri="{FF2B5EF4-FFF2-40B4-BE49-F238E27FC236}">
                <a16:creationId xmlns:a16="http://schemas.microsoft.com/office/drawing/2014/main" id="{8AC91E82-A3E7-4AEA-84EE-913EECEC9CF2}"/>
              </a:ext>
            </a:extLst>
          </p:cNvPr>
          <p:cNvSpPr txBox="1"/>
          <p:nvPr/>
        </p:nvSpPr>
        <p:spPr>
          <a:xfrm>
            <a:off x="6644481" y="1486850"/>
            <a:ext cx="4275053" cy="2277547"/>
          </a:xfrm>
          <a:prstGeom prst="rect">
            <a:avLst/>
          </a:prstGeom>
          <a:noFill/>
        </p:spPr>
        <p:txBody>
          <a:bodyPr wrap="square">
            <a:spAutoFit/>
          </a:bodyPr>
          <a:lstStyle/>
          <a:p>
            <a:pPr algn="just">
              <a:spcBef>
                <a:spcPts val="600"/>
              </a:spcBef>
              <a:spcAft>
                <a:spcPts val="600"/>
              </a:spcAft>
              <a:buClr>
                <a:srgbClr val="19D77D"/>
              </a:buClr>
              <a:buFont typeface="Wingdings" panose="05000000000000000000" pitchFamily="2" charset="2"/>
              <a:buChar char="è"/>
            </a:pPr>
            <a:r>
              <a:rPr lang="fr-FR" sz="1600" dirty="0">
                <a:solidFill>
                  <a:schemeClr val="accent5"/>
                </a:solidFill>
              </a:rPr>
              <a:t>Empreinte digitale </a:t>
            </a:r>
            <a:r>
              <a:rPr lang="fr-FR" sz="1600" dirty="0"/>
              <a:t>: </a:t>
            </a:r>
          </a:p>
          <a:p>
            <a:pPr algn="just">
              <a:spcBef>
                <a:spcPts val="600"/>
              </a:spcBef>
              <a:spcAft>
                <a:spcPts val="600"/>
              </a:spcAft>
              <a:buClr>
                <a:srgbClr val="19D77D"/>
              </a:buClr>
            </a:pPr>
            <a:r>
              <a:rPr lang="fr-FR" sz="1600" dirty="0"/>
              <a:t>Si votre terminal dispose d’un lecteur d’empreintes, un simple toucher vous permettra de vous authentifier sur votre session</a:t>
            </a:r>
          </a:p>
          <a:p>
            <a:pPr algn="just">
              <a:spcBef>
                <a:spcPts val="600"/>
              </a:spcBef>
              <a:spcAft>
                <a:spcPts val="600"/>
              </a:spcAft>
              <a:buClr>
                <a:srgbClr val="19D77D"/>
              </a:buClr>
            </a:pPr>
            <a:endParaRPr lang="fr-FR" sz="1600" dirty="0">
              <a:cs typeface="Poppins"/>
            </a:endParaRPr>
          </a:p>
          <a:p>
            <a:pPr algn="just">
              <a:spcBef>
                <a:spcPts val="600"/>
              </a:spcBef>
              <a:spcAft>
                <a:spcPts val="600"/>
              </a:spcAft>
              <a:buClr>
                <a:srgbClr val="0078FA"/>
              </a:buClr>
              <a:buFont typeface="Wingdings" panose="05000000000000000000" pitchFamily="2" charset="2"/>
              <a:buChar char="è"/>
            </a:pPr>
            <a:r>
              <a:rPr lang="fr-FR" sz="1600" b="1" dirty="0">
                <a:solidFill>
                  <a:srgbClr val="0070C0"/>
                </a:solidFill>
                <a:cs typeface="Poppins"/>
              </a:rPr>
              <a:t>Code</a:t>
            </a:r>
            <a:r>
              <a:rPr lang="fr-FR" sz="1600" dirty="0">
                <a:solidFill>
                  <a:schemeClr val="accent2">
                    <a:lumMod val="60000"/>
                    <a:lumOff val="40000"/>
                  </a:schemeClr>
                </a:solidFill>
                <a:cs typeface="Poppins"/>
              </a:rPr>
              <a:t> </a:t>
            </a:r>
            <a:r>
              <a:rPr lang="fr-FR" sz="1600" dirty="0">
                <a:cs typeface="Poppins"/>
              </a:rPr>
              <a:t>associé à votre ordinateur</a:t>
            </a:r>
            <a:endParaRPr lang="fr-FR" sz="1600" b="1" dirty="0">
              <a:solidFill>
                <a:schemeClr val="accent1"/>
              </a:solidFill>
              <a:cs typeface="Poppins"/>
            </a:endParaRPr>
          </a:p>
        </p:txBody>
      </p:sp>
      <p:pic>
        <p:nvPicPr>
          <p:cNvPr id="17" name="Picture 2" descr="Reset Windows Hello in Windows 10">
            <a:extLst>
              <a:ext uri="{FF2B5EF4-FFF2-40B4-BE49-F238E27FC236}">
                <a16:creationId xmlns:a16="http://schemas.microsoft.com/office/drawing/2014/main" id="{A97F5776-6E5B-44E6-8F67-2869D7962C6B}"/>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63124" y="3347453"/>
            <a:ext cx="586814" cy="5868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6146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4C4C98-711F-4B29-BF89-37AD65FA913F}"/>
              </a:ext>
            </a:extLst>
          </p:cNvPr>
          <p:cNvSpPr>
            <a:spLocks noGrp="1"/>
          </p:cNvSpPr>
          <p:nvPr>
            <p:ph type="title"/>
          </p:nvPr>
        </p:nvSpPr>
        <p:spPr/>
        <p:txBody>
          <a:bodyPr/>
          <a:lstStyle/>
          <a:p>
            <a:r>
              <a:rPr lang="fr-FR" dirty="0" err="1"/>
              <a:t>Passwordless</a:t>
            </a:r>
            <a:r>
              <a:rPr lang="fr-FR" dirty="0"/>
              <a:t> – Windows Hello for Business</a:t>
            </a:r>
          </a:p>
        </p:txBody>
      </p:sp>
      <p:sp>
        <p:nvSpPr>
          <p:cNvPr id="5" name="Espace réservé du contenu 4">
            <a:extLst>
              <a:ext uri="{FF2B5EF4-FFF2-40B4-BE49-F238E27FC236}">
                <a16:creationId xmlns:a16="http://schemas.microsoft.com/office/drawing/2014/main" id="{FD201FC0-ABC7-488E-8D18-DFDFD5AF6FBC}"/>
              </a:ext>
            </a:extLst>
          </p:cNvPr>
          <p:cNvSpPr>
            <a:spLocks noGrp="1"/>
          </p:cNvSpPr>
          <p:nvPr>
            <p:ph idx="1"/>
          </p:nvPr>
        </p:nvSpPr>
        <p:spPr>
          <a:xfrm>
            <a:off x="528486" y="1238865"/>
            <a:ext cx="6191910" cy="4475981"/>
          </a:xfrm>
        </p:spPr>
        <p:txBody>
          <a:bodyPr/>
          <a:lstStyle/>
          <a:p>
            <a:pPr algn="just"/>
            <a:r>
              <a:rPr lang="fr-FR" dirty="0"/>
              <a:t>Les grands du numérique (Google, Microsoft, Apple) sont alignés sur l’adoption de l’authentification </a:t>
            </a:r>
            <a:r>
              <a:rPr lang="fr-FR" dirty="0" err="1"/>
              <a:t>passwordless</a:t>
            </a:r>
            <a:r>
              <a:rPr lang="fr-FR" dirty="0"/>
              <a:t> qui permettrait une réduction drastique du risque de vol de mot de passe.</a:t>
            </a:r>
          </a:p>
          <a:p>
            <a:pPr algn="just"/>
            <a:r>
              <a:rPr lang="fr-FR" dirty="0"/>
              <a:t>Cette mesure de protection serait à mettre en place en parallèle de l’authentification forte (utilisation du double facteur d’authentification).</a:t>
            </a:r>
          </a:p>
          <a:p>
            <a:pPr algn="just"/>
            <a:r>
              <a:rPr lang="fr-FR" b="1" dirty="0"/>
              <a:t>Chez ENTREPRISE, l’approche </a:t>
            </a:r>
            <a:r>
              <a:rPr lang="fr-FR" b="1" dirty="0" err="1"/>
              <a:t>passwordless</a:t>
            </a:r>
            <a:r>
              <a:rPr lang="fr-FR" b="1" dirty="0"/>
              <a:t> se fera avec « Microsoft Hello for Business » </a:t>
            </a:r>
            <a:r>
              <a:rPr lang="fr-FR" dirty="0"/>
              <a:t>qui se base sur :</a:t>
            </a:r>
          </a:p>
          <a:p>
            <a:pPr lvl="1" algn="just"/>
            <a:r>
              <a:rPr lang="fr-FR" dirty="0"/>
              <a:t>Un PIN défini par l’utilisateur</a:t>
            </a:r>
          </a:p>
          <a:p>
            <a:pPr lvl="1" algn="just"/>
            <a:r>
              <a:rPr lang="fr-FR" dirty="0"/>
              <a:t>L’empreinte digitale </a:t>
            </a:r>
            <a:r>
              <a:rPr lang="fr-FR" b="1" baseline="30000" dirty="0">
                <a:solidFill>
                  <a:schemeClr val="accent2"/>
                </a:solidFill>
              </a:rPr>
              <a:t>(*)</a:t>
            </a:r>
          </a:p>
          <a:p>
            <a:pPr lvl="1" algn="just"/>
            <a:r>
              <a:rPr lang="fr-FR" dirty="0"/>
              <a:t>La reconnaissance faciale </a:t>
            </a:r>
            <a:r>
              <a:rPr lang="fr-FR" b="1" baseline="30000" dirty="0">
                <a:solidFill>
                  <a:schemeClr val="accent2"/>
                </a:solidFill>
              </a:rPr>
              <a:t>(*)</a:t>
            </a:r>
          </a:p>
        </p:txBody>
      </p:sp>
      <p:sp>
        <p:nvSpPr>
          <p:cNvPr id="6" name="ZoneTexte 5">
            <a:extLst>
              <a:ext uri="{FF2B5EF4-FFF2-40B4-BE49-F238E27FC236}">
                <a16:creationId xmlns:a16="http://schemas.microsoft.com/office/drawing/2014/main" id="{5841D352-67F0-4457-9C2B-E788A61978BF}"/>
              </a:ext>
            </a:extLst>
          </p:cNvPr>
          <p:cNvSpPr txBox="1"/>
          <p:nvPr/>
        </p:nvSpPr>
        <p:spPr>
          <a:xfrm>
            <a:off x="528485" y="6285390"/>
            <a:ext cx="6200790" cy="276999"/>
          </a:xfrm>
          <a:prstGeom prst="rect">
            <a:avLst/>
          </a:prstGeom>
          <a:noFill/>
        </p:spPr>
        <p:txBody>
          <a:bodyPr wrap="square" rtlCol="0">
            <a:spAutoFit/>
          </a:bodyPr>
          <a:lstStyle/>
          <a:p>
            <a:r>
              <a:rPr lang="fr-FR" sz="1200" b="1" baseline="30000" dirty="0">
                <a:solidFill>
                  <a:schemeClr val="accent2"/>
                </a:solidFill>
              </a:rPr>
              <a:t>(*)</a:t>
            </a:r>
            <a:r>
              <a:rPr lang="fr-FR" sz="1200" dirty="0"/>
              <a:t> : Uniquement sur les appareils supportés</a:t>
            </a:r>
          </a:p>
        </p:txBody>
      </p:sp>
      <p:pic>
        <p:nvPicPr>
          <p:cNvPr id="11" name="Image 10">
            <a:extLst>
              <a:ext uri="{FF2B5EF4-FFF2-40B4-BE49-F238E27FC236}">
                <a16:creationId xmlns:a16="http://schemas.microsoft.com/office/drawing/2014/main" id="{A5C8DA63-6A34-4B4C-88FB-F824F6AD4E6B}"/>
              </a:ext>
            </a:extLst>
          </p:cNvPr>
          <p:cNvPicPr>
            <a:picLocks noChangeAspect="1"/>
          </p:cNvPicPr>
          <p:nvPr/>
        </p:nvPicPr>
        <p:blipFill>
          <a:blip r:embed="rId4"/>
          <a:stretch>
            <a:fillRect/>
          </a:stretch>
        </p:blipFill>
        <p:spPr>
          <a:xfrm>
            <a:off x="7414682" y="1238866"/>
            <a:ext cx="4443021" cy="4475981"/>
          </a:xfrm>
          <a:prstGeom prst="rect">
            <a:avLst/>
          </a:prstGeom>
          <a:ln>
            <a:solidFill>
              <a:schemeClr val="accent1"/>
            </a:solidFill>
          </a:ln>
        </p:spPr>
      </p:pic>
      <p:sp>
        <p:nvSpPr>
          <p:cNvPr id="12" name="ZoneTexte 11">
            <a:extLst>
              <a:ext uri="{FF2B5EF4-FFF2-40B4-BE49-F238E27FC236}">
                <a16:creationId xmlns:a16="http://schemas.microsoft.com/office/drawing/2014/main" id="{8487A646-1295-4FFD-B1C2-BCCD59E17754}"/>
              </a:ext>
            </a:extLst>
          </p:cNvPr>
          <p:cNvSpPr txBox="1"/>
          <p:nvPr/>
        </p:nvSpPr>
        <p:spPr>
          <a:xfrm>
            <a:off x="7414682" y="5798169"/>
            <a:ext cx="4443021" cy="338554"/>
          </a:xfrm>
          <a:prstGeom prst="rect">
            <a:avLst/>
          </a:prstGeom>
          <a:noFill/>
        </p:spPr>
        <p:txBody>
          <a:bodyPr wrap="square" rtlCol="0">
            <a:spAutoFit/>
          </a:bodyPr>
          <a:lstStyle/>
          <a:p>
            <a:r>
              <a:rPr lang="fr-FR" sz="800" dirty="0">
                <a:hlinkClick r:id="rId5"/>
              </a:rPr>
              <a:t>https://www.apple.com/newsroom/2022/05/apple-google-and-microsoft-commit-to-expanded-support-for-fido-standard/</a:t>
            </a:r>
            <a:endParaRPr lang="fr-FR" sz="800" dirty="0"/>
          </a:p>
        </p:txBody>
      </p:sp>
      <p:pic>
        <p:nvPicPr>
          <p:cNvPr id="22" name="Graphique 21" descr="Webcam contour">
            <a:extLst>
              <a:ext uri="{FF2B5EF4-FFF2-40B4-BE49-F238E27FC236}">
                <a16:creationId xmlns:a16="http://schemas.microsoft.com/office/drawing/2014/main" id="{3D412BA3-2C41-455C-9FDD-B61E5DB3D4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0563" y="4932005"/>
            <a:ext cx="408373" cy="408373"/>
          </a:xfrm>
          <a:prstGeom prst="rect">
            <a:avLst/>
          </a:prstGeom>
        </p:spPr>
      </p:pic>
      <p:pic>
        <p:nvPicPr>
          <p:cNvPr id="23" name="Graphique 22" descr="Empreinte digitale avec un remplissage uni">
            <a:extLst>
              <a:ext uri="{FF2B5EF4-FFF2-40B4-BE49-F238E27FC236}">
                <a16:creationId xmlns:a16="http://schemas.microsoft.com/office/drawing/2014/main" id="{DD88E074-E15A-4B25-A223-D405BA37B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9641" y="4557537"/>
            <a:ext cx="410216" cy="410216"/>
          </a:xfrm>
          <a:prstGeom prst="rect">
            <a:avLst/>
          </a:prstGeom>
        </p:spPr>
      </p:pic>
      <p:pic>
        <p:nvPicPr>
          <p:cNvPr id="1026" name="Picture 2" descr="Reset Windows Hello in Windows 10">
            <a:extLst>
              <a:ext uri="{FF2B5EF4-FFF2-40B4-BE49-F238E27FC236}">
                <a16:creationId xmlns:a16="http://schemas.microsoft.com/office/drawing/2014/main" id="{A8148FDD-1712-4AB9-A1DE-69ADA5EDD4B9}"/>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18351" y="4184741"/>
            <a:ext cx="372796" cy="3727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399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SOLOCAL_BLEU" val="hcCtABnM"/>
  <p:tag name="ARTICULATE_SLIDE_COUNT" val="3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OLOCAL_bleu">
  <a:themeElements>
    <a:clrScheme name="SOLOCAL-NEW">
      <a:dk1>
        <a:sysClr val="windowText" lastClr="000000"/>
      </a:dk1>
      <a:lt1>
        <a:sysClr val="window" lastClr="FFFFFF"/>
      </a:lt1>
      <a:dk2>
        <a:srgbClr val="828282"/>
      </a:dk2>
      <a:lt2>
        <a:srgbClr val="F0F0F5"/>
      </a:lt2>
      <a:accent1>
        <a:srgbClr val="0078FA"/>
      </a:accent1>
      <a:accent2>
        <a:srgbClr val="501EFF"/>
      </a:accent2>
      <a:accent3>
        <a:srgbClr val="CD05FF"/>
      </a:accent3>
      <a:accent4>
        <a:srgbClr val="FFAF14"/>
      </a:accent4>
      <a:accent5>
        <a:srgbClr val="19D77D"/>
      </a:accent5>
      <a:accent6>
        <a:srgbClr val="D2D2DC"/>
      </a:accent6>
      <a:hlink>
        <a:srgbClr val="000000"/>
      </a:hlink>
      <a:folHlink>
        <a:srgbClr val="000000"/>
      </a:folHlink>
    </a:clrScheme>
    <a:fontScheme name="SOLOCAL-NEW">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OCAL-2019-02-06_MAC.pptx" id="{256AA9EF-2382-4919-BFA7-DD117263DDA3}" vid="{26A4809F-E5D8-450F-8372-45C7020EC95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QUEST-Proposition_Commercial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0800">
          <a:gradFill>
            <a:gsLst>
              <a:gs pos="0">
                <a:srgbClr val="3ABCFE"/>
              </a:gs>
              <a:gs pos="50000">
                <a:srgbClr val="E041BA"/>
              </a:gs>
              <a:gs pos="100000">
                <a:srgbClr val="3ABCFE"/>
              </a:gs>
            </a:gsLst>
            <a:lin ang="5400000" scaled="1"/>
          </a:gra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NE_PAS_MODIFIER - A_TELECHARGER - INQUEST_PROPOSITION_COMMERCIALE" id="{5EC74824-9322-4588-A8E5-2F78A0BD8A61}" vid="{F23864B0-1B12-4111-B538-4F40DD2E25A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eb138e2-fda4-4095-a74f-0f6819633b00">
      <UserInfo>
        <DisplayName>Younes BENZAGMOUT</DisplayName>
        <AccountId>20</AccountId>
        <AccountType/>
      </UserInfo>
      <UserInfo>
        <DisplayName>Mouad EL HAJJAMI</DisplayName>
        <AccountId>32</AccountId>
        <AccountType/>
      </UserInfo>
      <UserInfo>
        <DisplayName>Alexandre COMBAT</DisplayName>
        <AccountId>33</AccountId>
        <AccountType/>
      </UserInfo>
    </SharedWithUsers>
    <lcf76f155ced4ddcb4097134ff3c332f xmlns="46795d94-b81f-45a6-aa47-3c9d8116fab9">
      <Terms xmlns="http://schemas.microsoft.com/office/infopath/2007/PartnerControls"/>
    </lcf76f155ced4ddcb4097134ff3c332f>
    <TaxCatchAll xmlns="aeb138e2-fda4-4095-a74f-0f6819633b0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126C4816BB8A48A45B9B63522DE3A2" ma:contentTypeVersion="16" ma:contentTypeDescription="Create a new document." ma:contentTypeScope="" ma:versionID="946af7a5c339660efefa63ee8590c749">
  <xsd:schema xmlns:xsd="http://www.w3.org/2001/XMLSchema" xmlns:xs="http://www.w3.org/2001/XMLSchema" xmlns:p="http://schemas.microsoft.com/office/2006/metadata/properties" xmlns:ns2="46795d94-b81f-45a6-aa47-3c9d8116fab9" xmlns:ns3="aeb138e2-fda4-4095-a74f-0f6819633b00" targetNamespace="http://schemas.microsoft.com/office/2006/metadata/properties" ma:root="true" ma:fieldsID="d4b788ff83a171672f4ced7d92bc0242" ns2:_="" ns3:_="">
    <xsd:import namespace="46795d94-b81f-45a6-aa47-3c9d8116fab9"/>
    <xsd:import namespace="aeb138e2-fda4-4095-a74f-0f6819633b0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795d94-b81f-45a6-aa47-3c9d8116fa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e094448-8d12-4bce-b2db-17609d8d60f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b138e2-fda4-4095-a74f-0f6819633b0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9b0265c-0f4f-4671-9ed0-fa902b5f765e}" ma:internalName="TaxCatchAll" ma:showField="CatchAllData" ma:web="aeb138e2-fda4-4095-a74f-0f6819633b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509499-1047-4671-88B0-EA54869258C8}">
  <ds:schemaRefs>
    <ds:schemaRef ds:uri="http://schemas.microsoft.com/office/2006/documentManagement/types"/>
    <ds:schemaRef ds:uri="http://purl.org/dc/terms/"/>
    <ds:schemaRef ds:uri="http://purl.org/dc/dcmitype/"/>
    <ds:schemaRef ds:uri="http://www.w3.org/XML/1998/namespace"/>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aeb138e2-fda4-4095-a74f-0f6819633b00"/>
    <ds:schemaRef ds:uri="46795d94-b81f-45a6-aa47-3c9d8116fab9"/>
  </ds:schemaRefs>
</ds:datastoreItem>
</file>

<file path=customXml/itemProps2.xml><?xml version="1.0" encoding="utf-8"?>
<ds:datastoreItem xmlns:ds="http://schemas.openxmlformats.org/officeDocument/2006/customXml" ds:itemID="{64B881C3-5255-4874-8C72-99BAED454B8E}">
  <ds:schemaRefs>
    <ds:schemaRef ds:uri="http://schemas.microsoft.com/sharepoint/v3/contenttype/forms"/>
  </ds:schemaRefs>
</ds:datastoreItem>
</file>

<file path=customXml/itemProps3.xml><?xml version="1.0" encoding="utf-8"?>
<ds:datastoreItem xmlns:ds="http://schemas.openxmlformats.org/officeDocument/2006/customXml" ds:itemID="{5C144654-6128-458E-881A-819574589CCA}"/>
</file>

<file path=docProps/app.xml><?xml version="1.0" encoding="utf-8"?>
<Properties xmlns="http://schemas.openxmlformats.org/officeDocument/2006/extended-properties" xmlns:vt="http://schemas.openxmlformats.org/officeDocument/2006/docPropsVTypes">
  <TotalTime>2936</TotalTime>
  <Words>2086</Words>
  <Application>Microsoft Macintosh PowerPoint</Application>
  <PresentationFormat>Widescreen</PresentationFormat>
  <Paragraphs>274</Paragraphs>
  <Slides>30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Wingdings</vt:lpstr>
      <vt:lpstr>Poppins</vt:lpstr>
      <vt:lpstr>Courier New</vt:lpstr>
      <vt:lpstr>Century Gothic</vt:lpstr>
      <vt:lpstr>Poppins SemiBold</vt:lpstr>
      <vt:lpstr>Calibri</vt:lpstr>
      <vt:lpstr>SOLOCAL_bleu</vt:lpstr>
      <vt:lpstr>Thème Office</vt:lpstr>
      <vt:lpstr>SENSIBILISATION CYBERSécurité</vt:lpstr>
      <vt:lpstr>Cybermois  Les Cyber rencontres </vt:lpstr>
      <vt:lpstr>L’importance d’avoir un mot de passe robuste</vt:lpstr>
      <vt:lpstr>Mot de passe - Les bonnes pratiques</vt:lpstr>
      <vt:lpstr>Cybermois  Les Cyber rencontres </vt:lpstr>
      <vt:lpstr>Gestionnaire de mots de passe</vt:lpstr>
      <vt:lpstr>Gestionnaire de mot de passe Comment ca marche ?</vt:lpstr>
      <vt:lpstr>Passwordless – Une évolution logique</vt:lpstr>
      <vt:lpstr>Passwordless – Windows Hello for Business</vt:lpstr>
      <vt:lpstr>Cybermois  Les Cyber rencontres </vt:lpstr>
      <vt:lpstr>Filtrage des fichiers manipulés</vt:lpstr>
      <vt:lpstr>Les bonnes pratiques en entreprise</vt:lpstr>
      <vt:lpstr>Les attaques par phishing</vt:lpstr>
      <vt:lpstr>Exercice Phishing Game</vt:lpstr>
      <vt:lpstr>Exemples de mail Phishing ou légitime?</vt:lpstr>
      <vt:lpstr>Exemples de mail Phishing ou légitime?</vt:lpstr>
      <vt:lpstr>Exemples de mail Phishing ou légitime?</vt:lpstr>
      <vt:lpstr>Explication d’une URL</vt:lpstr>
      <vt:lpstr>Exemples de mail Phishing ou légitime?</vt:lpstr>
      <vt:lpstr>Exemples de mail Phishing ou légitime?</vt:lpstr>
      <vt:lpstr>Exemples de mail Phishing ou légitime?</vt:lpstr>
      <vt:lpstr>Exemples de mail Phishing ou légitime?</vt:lpstr>
      <vt:lpstr>Exemples de mail Phishing ou légitime?</vt:lpstr>
      <vt:lpstr>Quiz</vt:lpstr>
      <vt:lpstr>Question 1</vt:lpstr>
      <vt:lpstr>Question 2</vt:lpstr>
      <vt:lpstr>Question 3</vt:lpstr>
      <vt:lpstr>Question 4</vt:lpstr>
      <vt:lpstr>Question 5</vt:lpstr>
      <vt:lpstr>Question 6</vt:lpstr>
    </vt:vector>
  </TitlesOfParts>
  <Manager/>
  <Company>DATASPHERE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Engagements RGPD</dc:title>
  <dc:subject/>
  <dc:creator>Sébastien GANTOU</dc:creator>
  <cp:keywords/>
  <dc:description/>
  <cp:lastModifiedBy>PAILLET Gael</cp:lastModifiedBy>
  <cp:revision>1</cp:revision>
  <cp:lastPrinted>2021-09-06T16:24:41Z</cp:lastPrinted>
  <dcterms:created xsi:type="dcterms:W3CDTF">2020-07-21T10:06:49Z</dcterms:created>
  <dcterms:modified xsi:type="dcterms:W3CDTF">2022-08-09T09:02:36Z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0x01010072126C4816BB8A48A45B9B63522DE3A2</vt:lpwstr>
  </property>
  <property fmtid="{D5CDD505-2E9C-101B-9397-08002B2CF9AE}" pid="3" name="MSIP_Label_9c29a499-3035-446d-9e04-ce76801eeb36_Enabled">
    <vt:lpwstr>true</vt:lpwstr>
  </property>
  <property fmtid="{D5CDD505-2E9C-101B-9397-08002B2CF9AE}" pid="4" name="MSIP_Label_9c29a499-3035-446d-9e04-ce76801eeb36_SetDate">
    <vt:lpwstr>2021-09-14T14:22:47Z</vt:lpwstr>
  </property>
  <property fmtid="{D5CDD505-2E9C-101B-9397-08002B2CF9AE}" pid="5" name="MSIP_Label_9c29a499-3035-446d-9e04-ce76801eeb36_Method">
    <vt:lpwstr>Standard</vt:lpwstr>
  </property>
  <property fmtid="{D5CDD505-2E9C-101B-9397-08002B2CF9AE}" pid="6" name="MSIP_Label_9c29a499-3035-446d-9e04-ce76801eeb36_Name">
    <vt:lpwstr>9c29a499-3035-446d-9e04-ce76801eeb36</vt:lpwstr>
  </property>
  <property fmtid="{D5CDD505-2E9C-101B-9397-08002B2CF9AE}" pid="7" name="MSIP_Label_9c29a499-3035-446d-9e04-ce76801eeb36_SiteId">
    <vt:lpwstr>ee6c3728-6c25-4201-b1fb-79cbe99342ab</vt:lpwstr>
  </property>
  <property fmtid="{D5CDD505-2E9C-101B-9397-08002B2CF9AE}" pid="8" name="MSIP_Label_9c29a499-3035-446d-9e04-ce76801eeb36_ActionId">
    <vt:lpwstr>7233fd80-0a02-45ad-9170-726c3b210710</vt:lpwstr>
  </property>
  <property fmtid="{D5CDD505-2E9C-101B-9397-08002B2CF9AE}" pid="9" name="MSIP_Label_9c29a499-3035-446d-9e04-ce76801eeb36_ContentBits">
    <vt:lpwstr>0</vt:lpwstr>
  </property>
  <property fmtid="{D5CDD505-2E9C-101B-9397-08002B2CF9AE}" pid="10" name="ArticulateGUID">
    <vt:lpwstr>56F5D0BA-8389-46CC-8D13-BA744C8E5A8A</vt:lpwstr>
  </property>
  <property fmtid="{D5CDD505-2E9C-101B-9397-08002B2CF9AE}" pid="11" name="ArticulatePath">
    <vt:lpwstr>https://pagesjaunes.sharepoint.com/sites/ScuritSI-FormationSensibilisation/Documents partages/General/Cybermois/Cyber Rencontres/Cybermois - Cyber rencontres</vt:lpwstr>
  </property>
  <property fmtid="{D5CDD505-2E9C-101B-9397-08002B2CF9AE}" pid="12" name="MediaServiceImageTags">
    <vt:lpwstr/>
  </property>
</Properties>
</file>